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ms-office.legacyDiagramTex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Default Extension="emf" ContentType="image/x-emf"/>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legacyDocTextInfo.bin" ContentType="application/vnd.ms-office.legacyDocTextInfo"/>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16" r:id="rId3"/>
    <p:sldId id="257" r:id="rId4"/>
    <p:sldId id="258" r:id="rId5"/>
    <p:sldId id="259" r:id="rId6"/>
    <p:sldId id="260" r:id="rId7"/>
    <p:sldId id="261" r:id="rId8"/>
    <p:sldId id="262" r:id="rId9"/>
    <p:sldId id="263" r:id="rId10"/>
    <p:sldId id="264" r:id="rId11"/>
    <p:sldId id="265" r:id="rId12"/>
    <p:sldId id="266" r:id="rId13"/>
    <p:sldId id="301" r:id="rId14"/>
    <p:sldId id="267" r:id="rId15"/>
    <p:sldId id="268" r:id="rId16"/>
    <p:sldId id="317" r:id="rId17"/>
    <p:sldId id="321" r:id="rId18"/>
    <p:sldId id="270" r:id="rId19"/>
    <p:sldId id="318" r:id="rId20"/>
    <p:sldId id="272" r:id="rId21"/>
    <p:sldId id="323" r:id="rId22"/>
    <p:sldId id="324" r:id="rId23"/>
    <p:sldId id="325" r:id="rId24"/>
    <p:sldId id="326" r:id="rId25"/>
    <p:sldId id="327" r:id="rId26"/>
    <p:sldId id="328" r:id="rId27"/>
    <p:sldId id="329" r:id="rId28"/>
    <p:sldId id="330" r:id="rId29"/>
    <p:sldId id="331" r:id="rId30"/>
    <p:sldId id="332" r:id="rId31"/>
    <p:sldId id="319" r:id="rId32"/>
    <p:sldId id="336" r:id="rId33"/>
    <p:sldId id="345" r:id="rId34"/>
    <p:sldId id="320" r:id="rId35"/>
    <p:sldId id="338" r:id="rId36"/>
    <p:sldId id="342" r:id="rId37"/>
    <p:sldId id="334" r:id="rId38"/>
    <p:sldId id="339" r:id="rId39"/>
    <p:sldId id="340" r:id="rId40"/>
    <p:sldId id="341" r:id="rId41"/>
    <p:sldId id="271" r:id="rId42"/>
    <p:sldId id="305" r:id="rId43"/>
    <p:sldId id="304" r:id="rId44"/>
    <p:sldId id="308" r:id="rId45"/>
    <p:sldId id="343" r:id="rId46"/>
    <p:sldId id="344"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7" autoAdjust="0"/>
  </p:normalViewPr>
  <p:slideViewPr>
    <p:cSldViewPr snapToGrid="0">
      <p:cViewPr varScale="1">
        <p:scale>
          <a:sx n="71" d="100"/>
          <a:sy n="71" d="100"/>
        </p:scale>
        <p:origin x="-105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368685763" cy="36868576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06/relationships/legacyDocTextInfo" Target="legacyDocTextInfo.bin"/><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0FD100-1D78-441C-9AC2-D28F4B7C10C0}" type="doc">
      <dgm:prSet loTypeId="urn:microsoft.com/office/officeart/2005/8/layout/cycle5" loCatId="cycle" qsTypeId="urn:microsoft.com/office/officeart/2005/8/quickstyle/simple3" qsCatId="simple" csTypeId="urn:microsoft.com/office/officeart/2005/8/colors/accent0_3" csCatId="mainScheme" phldr="1"/>
      <dgm:spPr/>
    </dgm:pt>
    <dgm:pt modelId="{A6D06EE0-AF66-4564-AC46-C9A28E69FC7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Boss offers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constructive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 feedback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on next issue</a:t>
          </a:r>
        </a:p>
      </dgm:t>
    </dgm:pt>
    <dgm:pt modelId="{18061252-6EAE-4DD6-B583-AA8C73EFAA92}" type="parTrans" cxnId="{07FF18F8-FBFC-4EA0-BA1C-C63820E6891A}">
      <dgm:prSet/>
      <dgm:spPr/>
      <dgm:t>
        <a:bodyPr/>
        <a:lstStyle/>
        <a:p>
          <a:endParaRPr lang="en-AU" sz="1400"/>
        </a:p>
      </dgm:t>
    </dgm:pt>
    <dgm:pt modelId="{665ADED9-9762-4F7B-8939-A98E8EBD8C5D}" type="sibTrans" cxnId="{07FF18F8-FBFC-4EA0-BA1C-C63820E6891A}">
      <dgm:prSet/>
      <dgm:spPr/>
      <dgm:t>
        <a:bodyPr/>
        <a:lstStyle/>
        <a:p>
          <a:endParaRPr lang="en-AU" sz="1400"/>
        </a:p>
      </dgm:t>
    </dgm:pt>
    <dgm:pt modelId="{601D084C-46F7-442D-B4D8-4BE8D11E9A2E}">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Boss offers more feedback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on your progress – you feel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 the boss cares and wants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you to succeed</a:t>
          </a:r>
        </a:p>
      </dgm:t>
    </dgm:pt>
    <dgm:pt modelId="{632C2044-926F-485D-AA1F-FC0873A646F5}" type="parTrans" cxnId="{ABDA098C-5C91-45B1-B2D8-585AB1E5C1E3}">
      <dgm:prSet/>
      <dgm:spPr/>
      <dgm:t>
        <a:bodyPr/>
        <a:lstStyle/>
        <a:p>
          <a:endParaRPr lang="en-AU" sz="1400"/>
        </a:p>
      </dgm:t>
    </dgm:pt>
    <dgm:pt modelId="{6EE260AF-8418-40F3-856B-482E2EC03013}" type="sibTrans" cxnId="{ABDA098C-5C91-45B1-B2D8-585AB1E5C1E3}">
      <dgm:prSet/>
      <dgm:spPr/>
      <dgm:t>
        <a:bodyPr/>
        <a:lstStyle/>
        <a:p>
          <a:endParaRPr lang="en-AU" sz="1400"/>
        </a:p>
      </dgm:t>
    </dgm:pt>
    <dgm:pt modelId="{1B88217A-7D02-4BDB-BFF5-EC354A70ED3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You master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the feedback</a:t>
          </a:r>
        </a:p>
      </dgm:t>
    </dgm:pt>
    <dgm:pt modelId="{1BB43721-24D4-43DF-85AD-46CBDF26FC88}" type="parTrans" cxnId="{31D244FE-8D12-4606-9C72-917E3CB6DBCD}">
      <dgm:prSet/>
      <dgm:spPr/>
      <dgm:t>
        <a:bodyPr/>
        <a:lstStyle/>
        <a:p>
          <a:endParaRPr lang="en-AU" sz="1400"/>
        </a:p>
      </dgm:t>
    </dgm:pt>
    <dgm:pt modelId="{584B2EB3-B0CC-47AA-BABB-D2DCECDFBD4D}" type="sibTrans" cxnId="{31D244FE-8D12-4606-9C72-917E3CB6DBCD}">
      <dgm:prSet/>
      <dgm:spPr/>
      <dgm:t>
        <a:bodyPr/>
        <a:lstStyle/>
        <a:p>
          <a:endParaRPr lang="en-AU" sz="1400"/>
        </a:p>
      </dgm:t>
    </dgm:pt>
    <dgm:pt modelId="{12E250CF-6F38-4E9D-9492-87E5D60D788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You’re </a:t>
          </a:r>
          <a:r>
            <a:rPr kumimoji="0" lang="en-US" sz="1500" b="0" i="0" u="none" strike="noStrike" cap="none" normalizeH="0" baseline="0" dirty="0" err="1" smtClean="0">
              <a:ln/>
              <a:effectLst/>
              <a:latin typeface="Times New Roman" pitchFamily="18" charset="0"/>
              <a:cs typeface="Times New Roman" pitchFamily="18" charset="0"/>
            </a:rPr>
            <a:t>energised</a:t>
          </a:r>
          <a:r>
            <a:rPr kumimoji="0" lang="en-US" sz="1500" b="0" i="0" u="none" strike="noStrike" cap="none" normalizeH="0" baseline="0" dirty="0" smtClean="0">
              <a:ln/>
              <a:effectLst/>
              <a:latin typeface="Times New Roman" pitchFamily="18" charset="0"/>
              <a:cs typeface="Times New Roman" pitchFamily="18" charset="0"/>
            </a:rPr>
            <a:t>  to perform</a:t>
          </a:r>
        </a:p>
      </dgm:t>
    </dgm:pt>
    <dgm:pt modelId="{45AF6186-250F-4278-9AB5-22FD703ACC1B}" type="parTrans" cxnId="{9A9D3037-6570-4C3A-A8C5-46924A9A2B3C}">
      <dgm:prSet/>
      <dgm:spPr/>
      <dgm:t>
        <a:bodyPr/>
        <a:lstStyle/>
        <a:p>
          <a:endParaRPr lang="en-AU" sz="1400"/>
        </a:p>
      </dgm:t>
    </dgm:pt>
    <dgm:pt modelId="{D97D8043-FB46-42C7-B64B-EA9DDEA263A3}" type="sibTrans" cxnId="{9A9D3037-6570-4C3A-A8C5-46924A9A2B3C}">
      <dgm:prSet/>
      <dgm:spPr/>
      <dgm:t>
        <a:bodyPr/>
        <a:lstStyle/>
        <a:p>
          <a:endParaRPr lang="en-AU" sz="1400"/>
        </a:p>
      </dgm:t>
    </dgm:pt>
    <dgm:pt modelId="{83637B97-5406-45E8-865D-B390F420884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Your relationship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grows</a:t>
          </a:r>
        </a:p>
      </dgm:t>
    </dgm:pt>
    <dgm:pt modelId="{98C2C3C9-EF2C-4C5D-9C4F-BD8192853FA7}" type="parTrans" cxnId="{79544A71-46B4-4038-8379-A2CBD4ACA9F8}">
      <dgm:prSet/>
      <dgm:spPr/>
      <dgm:t>
        <a:bodyPr/>
        <a:lstStyle/>
        <a:p>
          <a:endParaRPr lang="en-AU" sz="1400"/>
        </a:p>
      </dgm:t>
    </dgm:pt>
    <dgm:pt modelId="{09FA9BE5-C2F0-4E68-A0B6-979FB1F553B4}" type="sibTrans" cxnId="{79544A71-46B4-4038-8379-A2CBD4ACA9F8}">
      <dgm:prSet/>
      <dgm:spPr/>
      <dgm:t>
        <a:bodyPr/>
        <a:lstStyle/>
        <a:p>
          <a:endParaRPr lang="en-AU" sz="1400"/>
        </a:p>
      </dgm:t>
    </dgm:pt>
    <dgm:pt modelId="{DDB87B7A-036F-4AFC-8754-204242E2CEF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You listen and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 absorb – boss notices</a:t>
          </a:r>
        </a:p>
      </dgm:t>
    </dgm:pt>
    <dgm:pt modelId="{6D6DFA78-D07E-42AA-9314-527B3C45F161}" type="parTrans" cxnId="{10407125-05F9-46BB-B1D4-BE6F7CB4215D}">
      <dgm:prSet/>
      <dgm:spPr/>
      <dgm:t>
        <a:bodyPr/>
        <a:lstStyle/>
        <a:p>
          <a:endParaRPr lang="en-AU" sz="1400"/>
        </a:p>
      </dgm:t>
    </dgm:pt>
    <dgm:pt modelId="{9F45088F-45E5-48E0-B8AD-A2B6BBCE0DFF}" type="sibTrans" cxnId="{10407125-05F9-46BB-B1D4-BE6F7CB4215D}">
      <dgm:prSet/>
      <dgm:spPr/>
      <dgm:t>
        <a:bodyPr/>
        <a:lstStyle/>
        <a:p>
          <a:endParaRPr lang="en-AU" sz="1400"/>
        </a:p>
      </dgm:t>
    </dgm:pt>
    <dgm:pt modelId="{1FA330FB-B905-4533-B013-454815C8E97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You seek to implement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effectLst/>
              <a:latin typeface="Times New Roman" pitchFamily="18" charset="0"/>
              <a:cs typeface="Times New Roman" pitchFamily="18" charset="0"/>
            </a:rPr>
            <a:t>feedback – boss notices</a:t>
          </a:r>
        </a:p>
      </dgm:t>
    </dgm:pt>
    <dgm:pt modelId="{45F16CD1-C88B-412E-8A49-6E324EE363D5}" type="parTrans" cxnId="{13D0A199-3F04-4EF9-AC09-2A7F520329F0}">
      <dgm:prSet/>
      <dgm:spPr/>
      <dgm:t>
        <a:bodyPr/>
        <a:lstStyle/>
        <a:p>
          <a:endParaRPr lang="en-AU" sz="1400"/>
        </a:p>
      </dgm:t>
    </dgm:pt>
    <dgm:pt modelId="{EA576D94-C27C-44DF-8590-2077FD35A627}" type="sibTrans" cxnId="{13D0A199-3F04-4EF9-AC09-2A7F520329F0}">
      <dgm:prSet/>
      <dgm:spPr/>
      <dgm:t>
        <a:bodyPr/>
        <a:lstStyle/>
        <a:p>
          <a:endParaRPr lang="en-AU" sz="1400"/>
        </a:p>
      </dgm:t>
    </dgm:pt>
    <dgm:pt modelId="{7AE6D445-6904-48E6-87A1-D4367C45DC10}" type="pres">
      <dgm:prSet presAssocID="{BA0FD100-1D78-441C-9AC2-D28F4B7C10C0}" presName="cycle" presStyleCnt="0">
        <dgm:presLayoutVars>
          <dgm:dir/>
          <dgm:resizeHandles val="exact"/>
        </dgm:presLayoutVars>
      </dgm:prSet>
      <dgm:spPr/>
    </dgm:pt>
    <dgm:pt modelId="{D06FDB21-43D6-455E-8C83-6A4D24EE69A5}" type="pres">
      <dgm:prSet presAssocID="{A6D06EE0-AF66-4564-AC46-C9A28E69FC7C}" presName="node" presStyleLbl="node1" presStyleIdx="0" presStyleCnt="7" custScaleX="126771" custScaleY="122565">
        <dgm:presLayoutVars>
          <dgm:bulletEnabled val="1"/>
        </dgm:presLayoutVars>
      </dgm:prSet>
      <dgm:spPr/>
      <dgm:t>
        <a:bodyPr/>
        <a:lstStyle/>
        <a:p>
          <a:endParaRPr lang="en-AU"/>
        </a:p>
      </dgm:t>
    </dgm:pt>
    <dgm:pt modelId="{1F566AD7-C234-4170-905D-F79CB46B2C52}" type="pres">
      <dgm:prSet presAssocID="{A6D06EE0-AF66-4564-AC46-C9A28E69FC7C}" presName="spNode" presStyleCnt="0"/>
      <dgm:spPr/>
    </dgm:pt>
    <dgm:pt modelId="{525ABD23-D1B0-4F8F-89FB-4BAF2BFD0799}" type="pres">
      <dgm:prSet presAssocID="{665ADED9-9762-4F7B-8939-A98E8EBD8C5D}" presName="sibTrans" presStyleLbl="sibTrans1D1" presStyleIdx="0" presStyleCnt="7"/>
      <dgm:spPr/>
      <dgm:t>
        <a:bodyPr/>
        <a:lstStyle/>
        <a:p>
          <a:endParaRPr lang="en-AU"/>
        </a:p>
      </dgm:t>
    </dgm:pt>
    <dgm:pt modelId="{302A245F-5A7F-4E0C-9682-A9C948C78543}" type="pres">
      <dgm:prSet presAssocID="{DDB87B7A-036F-4AFC-8754-204242E2CEF4}" presName="node" presStyleLbl="node1" presStyleIdx="1" presStyleCnt="7" custScaleX="138526" custScaleY="135223" custRadScaleRad="98006" custRadScaleInc="12145">
        <dgm:presLayoutVars>
          <dgm:bulletEnabled val="1"/>
        </dgm:presLayoutVars>
      </dgm:prSet>
      <dgm:spPr/>
      <dgm:t>
        <a:bodyPr/>
        <a:lstStyle/>
        <a:p>
          <a:endParaRPr lang="en-AU"/>
        </a:p>
      </dgm:t>
    </dgm:pt>
    <dgm:pt modelId="{55899505-7AE9-49B0-AE61-CB5CDB772889}" type="pres">
      <dgm:prSet presAssocID="{DDB87B7A-036F-4AFC-8754-204242E2CEF4}" presName="spNode" presStyleCnt="0"/>
      <dgm:spPr/>
    </dgm:pt>
    <dgm:pt modelId="{0D33C125-16D0-42B8-8EF7-1DF35211A05B}" type="pres">
      <dgm:prSet presAssocID="{9F45088F-45E5-48E0-B8AD-A2B6BBCE0DFF}" presName="sibTrans" presStyleLbl="sibTrans1D1" presStyleIdx="1" presStyleCnt="7"/>
      <dgm:spPr/>
      <dgm:t>
        <a:bodyPr/>
        <a:lstStyle/>
        <a:p>
          <a:endParaRPr lang="en-AU"/>
        </a:p>
      </dgm:t>
    </dgm:pt>
    <dgm:pt modelId="{5E4A38A9-1C66-465E-AA3A-1817FA101A8F}" type="pres">
      <dgm:prSet presAssocID="{1FA330FB-B905-4533-B013-454815C8E976}" presName="node" presStyleLbl="node1" presStyleIdx="2" presStyleCnt="7" custScaleX="158973" custScaleY="131330" custRadScaleRad="94400" custRadScaleInc="-69465">
        <dgm:presLayoutVars>
          <dgm:bulletEnabled val="1"/>
        </dgm:presLayoutVars>
      </dgm:prSet>
      <dgm:spPr/>
      <dgm:t>
        <a:bodyPr/>
        <a:lstStyle/>
        <a:p>
          <a:endParaRPr lang="en-AU"/>
        </a:p>
      </dgm:t>
    </dgm:pt>
    <dgm:pt modelId="{A2793CE8-0AF3-42D7-9F5C-76A245AB7D5E}" type="pres">
      <dgm:prSet presAssocID="{1FA330FB-B905-4533-B013-454815C8E976}" presName="spNode" presStyleCnt="0"/>
      <dgm:spPr/>
    </dgm:pt>
    <dgm:pt modelId="{7B73FDBA-E8F9-4ED5-B071-4B810256E7CF}" type="pres">
      <dgm:prSet presAssocID="{EA576D94-C27C-44DF-8590-2077FD35A627}" presName="sibTrans" presStyleLbl="sibTrans1D1" presStyleIdx="2" presStyleCnt="7"/>
      <dgm:spPr/>
      <dgm:t>
        <a:bodyPr/>
        <a:lstStyle/>
        <a:p>
          <a:endParaRPr lang="en-AU"/>
        </a:p>
      </dgm:t>
    </dgm:pt>
    <dgm:pt modelId="{5A7C1543-E513-4FD2-A68C-BC641C0389B8}" type="pres">
      <dgm:prSet presAssocID="{601D084C-46F7-442D-B4D8-4BE8D11E9A2E}" presName="node" presStyleLbl="node1" presStyleIdx="3" presStyleCnt="7" custScaleX="209135" custScaleY="132872" custRadScaleRad="78502" custRadScaleInc="-15393">
        <dgm:presLayoutVars>
          <dgm:bulletEnabled val="1"/>
        </dgm:presLayoutVars>
      </dgm:prSet>
      <dgm:spPr/>
      <dgm:t>
        <a:bodyPr/>
        <a:lstStyle/>
        <a:p>
          <a:endParaRPr lang="en-AU"/>
        </a:p>
      </dgm:t>
    </dgm:pt>
    <dgm:pt modelId="{CA3E672D-1EB8-4493-A06B-CB0190DB6FAA}" type="pres">
      <dgm:prSet presAssocID="{601D084C-46F7-442D-B4D8-4BE8D11E9A2E}" presName="spNode" presStyleCnt="0"/>
      <dgm:spPr/>
    </dgm:pt>
    <dgm:pt modelId="{0829E08D-0AFB-449E-B032-2C3227F75E62}" type="pres">
      <dgm:prSet presAssocID="{6EE260AF-8418-40F3-856B-482E2EC03013}" presName="sibTrans" presStyleLbl="sibTrans1D1" presStyleIdx="3" presStyleCnt="7"/>
      <dgm:spPr/>
      <dgm:t>
        <a:bodyPr/>
        <a:lstStyle/>
        <a:p>
          <a:endParaRPr lang="en-AU"/>
        </a:p>
      </dgm:t>
    </dgm:pt>
    <dgm:pt modelId="{6CFA8E32-32F5-4A01-8822-BD54A89193B7}" type="pres">
      <dgm:prSet presAssocID="{1B88217A-7D02-4BDB-BFF5-EC354A70ED31}" presName="node" presStyleLbl="node1" presStyleIdx="4" presStyleCnt="7" custRadScaleRad="94630" custRadScaleInc="129502">
        <dgm:presLayoutVars>
          <dgm:bulletEnabled val="1"/>
        </dgm:presLayoutVars>
      </dgm:prSet>
      <dgm:spPr/>
      <dgm:t>
        <a:bodyPr/>
        <a:lstStyle/>
        <a:p>
          <a:endParaRPr lang="en-AU"/>
        </a:p>
      </dgm:t>
    </dgm:pt>
    <dgm:pt modelId="{9BCE0AEA-6865-4045-AA35-B765FE3356C1}" type="pres">
      <dgm:prSet presAssocID="{1B88217A-7D02-4BDB-BFF5-EC354A70ED31}" presName="spNode" presStyleCnt="0"/>
      <dgm:spPr/>
    </dgm:pt>
    <dgm:pt modelId="{3D523EC5-F939-4672-9FAD-330949D44303}" type="pres">
      <dgm:prSet presAssocID="{584B2EB3-B0CC-47AA-BABB-D2DCECDFBD4D}" presName="sibTrans" presStyleLbl="sibTrans1D1" presStyleIdx="4" presStyleCnt="7"/>
      <dgm:spPr/>
      <dgm:t>
        <a:bodyPr/>
        <a:lstStyle/>
        <a:p>
          <a:endParaRPr lang="en-AU"/>
        </a:p>
      </dgm:t>
    </dgm:pt>
    <dgm:pt modelId="{74CE2C9E-FDAE-4AC4-A29D-8E73886D6199}" type="pres">
      <dgm:prSet presAssocID="{12E250CF-6F38-4E9D-9492-87E5D60D788F}" presName="node" presStyleLbl="node1" presStyleIdx="5" presStyleCnt="7" custRadScaleRad="97520" custRadScaleInc="66833">
        <dgm:presLayoutVars>
          <dgm:bulletEnabled val="1"/>
        </dgm:presLayoutVars>
      </dgm:prSet>
      <dgm:spPr/>
      <dgm:t>
        <a:bodyPr/>
        <a:lstStyle/>
        <a:p>
          <a:endParaRPr lang="en-AU"/>
        </a:p>
      </dgm:t>
    </dgm:pt>
    <dgm:pt modelId="{D91729E6-316F-44AF-856D-0CD7D54C4320}" type="pres">
      <dgm:prSet presAssocID="{12E250CF-6F38-4E9D-9492-87E5D60D788F}" presName="spNode" presStyleCnt="0"/>
      <dgm:spPr/>
    </dgm:pt>
    <dgm:pt modelId="{44FE8BC0-D97F-4D73-9883-F500FD5119B7}" type="pres">
      <dgm:prSet presAssocID="{D97D8043-FB46-42C7-B64B-EA9DDEA263A3}" presName="sibTrans" presStyleLbl="sibTrans1D1" presStyleIdx="5" presStyleCnt="7"/>
      <dgm:spPr/>
      <dgm:t>
        <a:bodyPr/>
        <a:lstStyle/>
        <a:p>
          <a:endParaRPr lang="en-AU"/>
        </a:p>
      </dgm:t>
    </dgm:pt>
    <dgm:pt modelId="{811515D3-6C0E-4E7A-A374-72B7434313A9}" type="pres">
      <dgm:prSet presAssocID="{83637B97-5406-45E8-865D-B390F420884F}" presName="node" presStyleLbl="node1" presStyleIdx="6" presStyleCnt="7" custScaleX="105673" custScaleY="117797" custRadScaleRad="101340" custRadScaleInc="535">
        <dgm:presLayoutVars>
          <dgm:bulletEnabled val="1"/>
        </dgm:presLayoutVars>
      </dgm:prSet>
      <dgm:spPr/>
      <dgm:t>
        <a:bodyPr/>
        <a:lstStyle/>
        <a:p>
          <a:endParaRPr lang="en-AU"/>
        </a:p>
      </dgm:t>
    </dgm:pt>
    <dgm:pt modelId="{8C32496E-D9E3-4D99-9AEE-1571C002EAA5}" type="pres">
      <dgm:prSet presAssocID="{83637B97-5406-45E8-865D-B390F420884F}" presName="spNode" presStyleCnt="0"/>
      <dgm:spPr/>
    </dgm:pt>
    <dgm:pt modelId="{60E7A1F9-2596-4158-9178-FC2F626F9950}" type="pres">
      <dgm:prSet presAssocID="{09FA9BE5-C2F0-4E68-A0B6-979FB1F553B4}" presName="sibTrans" presStyleLbl="sibTrans1D1" presStyleIdx="6" presStyleCnt="7"/>
      <dgm:spPr/>
      <dgm:t>
        <a:bodyPr/>
        <a:lstStyle/>
        <a:p>
          <a:endParaRPr lang="en-AU"/>
        </a:p>
      </dgm:t>
    </dgm:pt>
  </dgm:ptLst>
  <dgm:cxnLst>
    <dgm:cxn modelId="{7CFEF1A0-C00C-449E-A328-95BF2E60A9DF}" type="presOf" srcId="{DDB87B7A-036F-4AFC-8754-204242E2CEF4}" destId="{302A245F-5A7F-4E0C-9682-A9C948C78543}" srcOrd="0" destOrd="0" presId="urn:microsoft.com/office/officeart/2005/8/layout/cycle5"/>
    <dgm:cxn modelId="{69C7CFC9-AAF8-475F-8DAE-09D43BBF7877}" type="presOf" srcId="{6EE260AF-8418-40F3-856B-482E2EC03013}" destId="{0829E08D-0AFB-449E-B032-2C3227F75E62}" srcOrd="0" destOrd="0" presId="urn:microsoft.com/office/officeart/2005/8/layout/cycle5"/>
    <dgm:cxn modelId="{0130FA8A-D8C9-408A-8880-5EA148B9AFFD}" type="presOf" srcId="{BA0FD100-1D78-441C-9AC2-D28F4B7C10C0}" destId="{7AE6D445-6904-48E6-87A1-D4367C45DC10}" srcOrd="0" destOrd="0" presId="urn:microsoft.com/office/officeart/2005/8/layout/cycle5"/>
    <dgm:cxn modelId="{31D244FE-8D12-4606-9C72-917E3CB6DBCD}" srcId="{BA0FD100-1D78-441C-9AC2-D28F4B7C10C0}" destId="{1B88217A-7D02-4BDB-BFF5-EC354A70ED31}" srcOrd="4" destOrd="0" parTransId="{1BB43721-24D4-43DF-85AD-46CBDF26FC88}" sibTransId="{584B2EB3-B0CC-47AA-BABB-D2DCECDFBD4D}"/>
    <dgm:cxn modelId="{8003C2B9-47A2-4C2E-A81A-E96FBCD523E8}" type="presOf" srcId="{584B2EB3-B0CC-47AA-BABB-D2DCECDFBD4D}" destId="{3D523EC5-F939-4672-9FAD-330949D44303}" srcOrd="0" destOrd="0" presId="urn:microsoft.com/office/officeart/2005/8/layout/cycle5"/>
    <dgm:cxn modelId="{C98AD5BE-5967-4962-8994-DD9A72A10F4F}" type="presOf" srcId="{12E250CF-6F38-4E9D-9492-87E5D60D788F}" destId="{74CE2C9E-FDAE-4AC4-A29D-8E73886D6199}" srcOrd="0" destOrd="0" presId="urn:microsoft.com/office/officeart/2005/8/layout/cycle5"/>
    <dgm:cxn modelId="{79544A71-46B4-4038-8379-A2CBD4ACA9F8}" srcId="{BA0FD100-1D78-441C-9AC2-D28F4B7C10C0}" destId="{83637B97-5406-45E8-865D-B390F420884F}" srcOrd="6" destOrd="0" parTransId="{98C2C3C9-EF2C-4C5D-9C4F-BD8192853FA7}" sibTransId="{09FA9BE5-C2F0-4E68-A0B6-979FB1F553B4}"/>
    <dgm:cxn modelId="{07FF18F8-FBFC-4EA0-BA1C-C63820E6891A}" srcId="{BA0FD100-1D78-441C-9AC2-D28F4B7C10C0}" destId="{A6D06EE0-AF66-4564-AC46-C9A28E69FC7C}" srcOrd="0" destOrd="0" parTransId="{18061252-6EAE-4DD6-B583-AA8C73EFAA92}" sibTransId="{665ADED9-9762-4F7B-8939-A98E8EBD8C5D}"/>
    <dgm:cxn modelId="{2750B6B7-77F1-4170-A67C-CED1A9DDFFDD}" type="presOf" srcId="{D97D8043-FB46-42C7-B64B-EA9DDEA263A3}" destId="{44FE8BC0-D97F-4D73-9883-F500FD5119B7}" srcOrd="0" destOrd="0" presId="urn:microsoft.com/office/officeart/2005/8/layout/cycle5"/>
    <dgm:cxn modelId="{10407125-05F9-46BB-B1D4-BE6F7CB4215D}" srcId="{BA0FD100-1D78-441C-9AC2-D28F4B7C10C0}" destId="{DDB87B7A-036F-4AFC-8754-204242E2CEF4}" srcOrd="1" destOrd="0" parTransId="{6D6DFA78-D07E-42AA-9314-527B3C45F161}" sibTransId="{9F45088F-45E5-48E0-B8AD-A2B6BBCE0DFF}"/>
    <dgm:cxn modelId="{A4CF347A-B56B-4785-AE60-50F4F97B04B1}" type="presOf" srcId="{1B88217A-7D02-4BDB-BFF5-EC354A70ED31}" destId="{6CFA8E32-32F5-4A01-8822-BD54A89193B7}" srcOrd="0" destOrd="0" presId="urn:microsoft.com/office/officeart/2005/8/layout/cycle5"/>
    <dgm:cxn modelId="{74282A44-DBFA-457D-A4FB-9EBD3B77EA8A}" type="presOf" srcId="{09FA9BE5-C2F0-4E68-A0B6-979FB1F553B4}" destId="{60E7A1F9-2596-4158-9178-FC2F626F9950}" srcOrd="0" destOrd="0" presId="urn:microsoft.com/office/officeart/2005/8/layout/cycle5"/>
    <dgm:cxn modelId="{1D905808-9EDD-4903-882A-B106B4189945}" type="presOf" srcId="{83637B97-5406-45E8-865D-B390F420884F}" destId="{811515D3-6C0E-4E7A-A374-72B7434313A9}" srcOrd="0" destOrd="0" presId="urn:microsoft.com/office/officeart/2005/8/layout/cycle5"/>
    <dgm:cxn modelId="{5DEBD022-8504-4737-A35B-9C369FF8A705}" type="presOf" srcId="{A6D06EE0-AF66-4564-AC46-C9A28E69FC7C}" destId="{D06FDB21-43D6-455E-8C83-6A4D24EE69A5}" srcOrd="0" destOrd="0" presId="urn:microsoft.com/office/officeart/2005/8/layout/cycle5"/>
    <dgm:cxn modelId="{13D0A199-3F04-4EF9-AC09-2A7F520329F0}" srcId="{BA0FD100-1D78-441C-9AC2-D28F4B7C10C0}" destId="{1FA330FB-B905-4533-B013-454815C8E976}" srcOrd="2" destOrd="0" parTransId="{45F16CD1-C88B-412E-8A49-6E324EE363D5}" sibTransId="{EA576D94-C27C-44DF-8590-2077FD35A627}"/>
    <dgm:cxn modelId="{60A33B99-9C6B-4278-80C6-93F7D2FBCB89}" type="presOf" srcId="{601D084C-46F7-442D-B4D8-4BE8D11E9A2E}" destId="{5A7C1543-E513-4FD2-A68C-BC641C0389B8}" srcOrd="0" destOrd="0" presId="urn:microsoft.com/office/officeart/2005/8/layout/cycle5"/>
    <dgm:cxn modelId="{B4C7A35B-966D-461B-9280-352818E146C0}" type="presOf" srcId="{1FA330FB-B905-4533-B013-454815C8E976}" destId="{5E4A38A9-1C66-465E-AA3A-1817FA101A8F}" srcOrd="0" destOrd="0" presId="urn:microsoft.com/office/officeart/2005/8/layout/cycle5"/>
    <dgm:cxn modelId="{ABDA098C-5C91-45B1-B2D8-585AB1E5C1E3}" srcId="{BA0FD100-1D78-441C-9AC2-D28F4B7C10C0}" destId="{601D084C-46F7-442D-B4D8-4BE8D11E9A2E}" srcOrd="3" destOrd="0" parTransId="{632C2044-926F-485D-AA1F-FC0873A646F5}" sibTransId="{6EE260AF-8418-40F3-856B-482E2EC03013}"/>
    <dgm:cxn modelId="{577766A9-2C2B-4F34-9E6F-A59175A81996}" type="presOf" srcId="{EA576D94-C27C-44DF-8590-2077FD35A627}" destId="{7B73FDBA-E8F9-4ED5-B071-4B810256E7CF}" srcOrd="0" destOrd="0" presId="urn:microsoft.com/office/officeart/2005/8/layout/cycle5"/>
    <dgm:cxn modelId="{AC488474-A025-49B2-A9AE-99DD521EEC96}" type="presOf" srcId="{665ADED9-9762-4F7B-8939-A98E8EBD8C5D}" destId="{525ABD23-D1B0-4F8F-89FB-4BAF2BFD0799}" srcOrd="0" destOrd="0" presId="urn:microsoft.com/office/officeart/2005/8/layout/cycle5"/>
    <dgm:cxn modelId="{00A0D1C5-6F17-4E29-BABF-83755B26C087}" type="presOf" srcId="{9F45088F-45E5-48E0-B8AD-A2B6BBCE0DFF}" destId="{0D33C125-16D0-42B8-8EF7-1DF35211A05B}" srcOrd="0" destOrd="0" presId="urn:microsoft.com/office/officeart/2005/8/layout/cycle5"/>
    <dgm:cxn modelId="{9A9D3037-6570-4C3A-A8C5-46924A9A2B3C}" srcId="{BA0FD100-1D78-441C-9AC2-D28F4B7C10C0}" destId="{12E250CF-6F38-4E9D-9492-87E5D60D788F}" srcOrd="5" destOrd="0" parTransId="{45AF6186-250F-4278-9AB5-22FD703ACC1B}" sibTransId="{D97D8043-FB46-42C7-B64B-EA9DDEA263A3}"/>
    <dgm:cxn modelId="{50F56BFF-2665-488E-88E5-14EB4355829D}" type="presParOf" srcId="{7AE6D445-6904-48E6-87A1-D4367C45DC10}" destId="{D06FDB21-43D6-455E-8C83-6A4D24EE69A5}" srcOrd="0" destOrd="0" presId="urn:microsoft.com/office/officeart/2005/8/layout/cycle5"/>
    <dgm:cxn modelId="{629EEFF1-D284-4045-9C33-254498DB1246}" type="presParOf" srcId="{7AE6D445-6904-48E6-87A1-D4367C45DC10}" destId="{1F566AD7-C234-4170-905D-F79CB46B2C52}" srcOrd="1" destOrd="0" presId="urn:microsoft.com/office/officeart/2005/8/layout/cycle5"/>
    <dgm:cxn modelId="{D30CB3B4-28E3-4A5B-9894-0115BEF2DC21}" type="presParOf" srcId="{7AE6D445-6904-48E6-87A1-D4367C45DC10}" destId="{525ABD23-D1B0-4F8F-89FB-4BAF2BFD0799}" srcOrd="2" destOrd="0" presId="urn:microsoft.com/office/officeart/2005/8/layout/cycle5"/>
    <dgm:cxn modelId="{CCD9B14F-F071-4A90-983F-BBA3357CFCFD}" type="presParOf" srcId="{7AE6D445-6904-48E6-87A1-D4367C45DC10}" destId="{302A245F-5A7F-4E0C-9682-A9C948C78543}" srcOrd="3" destOrd="0" presId="urn:microsoft.com/office/officeart/2005/8/layout/cycle5"/>
    <dgm:cxn modelId="{4C32271C-D9CD-449B-915E-1322BF39860D}" type="presParOf" srcId="{7AE6D445-6904-48E6-87A1-D4367C45DC10}" destId="{55899505-7AE9-49B0-AE61-CB5CDB772889}" srcOrd="4" destOrd="0" presId="urn:microsoft.com/office/officeart/2005/8/layout/cycle5"/>
    <dgm:cxn modelId="{2EBE18A2-E083-461E-AFEE-609FA6BA6730}" type="presParOf" srcId="{7AE6D445-6904-48E6-87A1-D4367C45DC10}" destId="{0D33C125-16D0-42B8-8EF7-1DF35211A05B}" srcOrd="5" destOrd="0" presId="urn:microsoft.com/office/officeart/2005/8/layout/cycle5"/>
    <dgm:cxn modelId="{5990F8E0-8CBB-40B8-A3C5-0C7FA53BCA6F}" type="presParOf" srcId="{7AE6D445-6904-48E6-87A1-D4367C45DC10}" destId="{5E4A38A9-1C66-465E-AA3A-1817FA101A8F}" srcOrd="6" destOrd="0" presId="urn:microsoft.com/office/officeart/2005/8/layout/cycle5"/>
    <dgm:cxn modelId="{6EF4CDD4-87BB-45BE-8676-C45DDCA3DEDE}" type="presParOf" srcId="{7AE6D445-6904-48E6-87A1-D4367C45DC10}" destId="{A2793CE8-0AF3-42D7-9F5C-76A245AB7D5E}" srcOrd="7" destOrd="0" presId="urn:microsoft.com/office/officeart/2005/8/layout/cycle5"/>
    <dgm:cxn modelId="{5C1F8E8E-96EF-45DD-AAD2-CD2AD5617518}" type="presParOf" srcId="{7AE6D445-6904-48E6-87A1-D4367C45DC10}" destId="{7B73FDBA-E8F9-4ED5-B071-4B810256E7CF}" srcOrd="8" destOrd="0" presId="urn:microsoft.com/office/officeart/2005/8/layout/cycle5"/>
    <dgm:cxn modelId="{19A8B557-636E-4787-A166-21CA27015B03}" type="presParOf" srcId="{7AE6D445-6904-48E6-87A1-D4367C45DC10}" destId="{5A7C1543-E513-4FD2-A68C-BC641C0389B8}" srcOrd="9" destOrd="0" presId="urn:microsoft.com/office/officeart/2005/8/layout/cycle5"/>
    <dgm:cxn modelId="{80A84B63-5EAB-488E-BAF4-D7499C76E526}" type="presParOf" srcId="{7AE6D445-6904-48E6-87A1-D4367C45DC10}" destId="{CA3E672D-1EB8-4493-A06B-CB0190DB6FAA}" srcOrd="10" destOrd="0" presId="urn:microsoft.com/office/officeart/2005/8/layout/cycle5"/>
    <dgm:cxn modelId="{4AD568EF-69FB-4F1C-AC68-69AF7ACCA28E}" type="presParOf" srcId="{7AE6D445-6904-48E6-87A1-D4367C45DC10}" destId="{0829E08D-0AFB-449E-B032-2C3227F75E62}" srcOrd="11" destOrd="0" presId="urn:microsoft.com/office/officeart/2005/8/layout/cycle5"/>
    <dgm:cxn modelId="{15AC09E9-20BF-411B-9A30-C9BB90FB7DAC}" type="presParOf" srcId="{7AE6D445-6904-48E6-87A1-D4367C45DC10}" destId="{6CFA8E32-32F5-4A01-8822-BD54A89193B7}" srcOrd="12" destOrd="0" presId="urn:microsoft.com/office/officeart/2005/8/layout/cycle5"/>
    <dgm:cxn modelId="{5986858F-4129-4C9C-89C7-3CA3511D3A68}" type="presParOf" srcId="{7AE6D445-6904-48E6-87A1-D4367C45DC10}" destId="{9BCE0AEA-6865-4045-AA35-B765FE3356C1}" srcOrd="13" destOrd="0" presId="urn:microsoft.com/office/officeart/2005/8/layout/cycle5"/>
    <dgm:cxn modelId="{7BD96CFC-2C73-48FF-9ED7-693409493121}" type="presParOf" srcId="{7AE6D445-6904-48E6-87A1-D4367C45DC10}" destId="{3D523EC5-F939-4672-9FAD-330949D44303}" srcOrd="14" destOrd="0" presId="urn:microsoft.com/office/officeart/2005/8/layout/cycle5"/>
    <dgm:cxn modelId="{70F50703-AA17-4B88-A1BC-4B1DC45DA4A3}" type="presParOf" srcId="{7AE6D445-6904-48E6-87A1-D4367C45DC10}" destId="{74CE2C9E-FDAE-4AC4-A29D-8E73886D6199}" srcOrd="15" destOrd="0" presId="urn:microsoft.com/office/officeart/2005/8/layout/cycle5"/>
    <dgm:cxn modelId="{E20C7361-B71E-4BAA-B82B-B4962F3A287E}" type="presParOf" srcId="{7AE6D445-6904-48E6-87A1-D4367C45DC10}" destId="{D91729E6-316F-44AF-856D-0CD7D54C4320}" srcOrd="16" destOrd="0" presId="urn:microsoft.com/office/officeart/2005/8/layout/cycle5"/>
    <dgm:cxn modelId="{2DF98234-B83E-405B-8BEC-4D57E2390B93}" type="presParOf" srcId="{7AE6D445-6904-48E6-87A1-D4367C45DC10}" destId="{44FE8BC0-D97F-4D73-9883-F500FD5119B7}" srcOrd="17" destOrd="0" presId="urn:microsoft.com/office/officeart/2005/8/layout/cycle5"/>
    <dgm:cxn modelId="{74A389AF-5778-4396-AF61-75FEC259542F}" type="presParOf" srcId="{7AE6D445-6904-48E6-87A1-D4367C45DC10}" destId="{811515D3-6C0E-4E7A-A374-72B7434313A9}" srcOrd="18" destOrd="0" presId="urn:microsoft.com/office/officeart/2005/8/layout/cycle5"/>
    <dgm:cxn modelId="{6A71CE2C-20B7-4CE6-8887-4EAAE279F502}" type="presParOf" srcId="{7AE6D445-6904-48E6-87A1-D4367C45DC10}" destId="{8C32496E-D9E3-4D99-9AEE-1571C002EAA5}" srcOrd="19" destOrd="0" presId="urn:microsoft.com/office/officeart/2005/8/layout/cycle5"/>
    <dgm:cxn modelId="{224A48D0-936F-47FD-BAD0-FADBD75C0968}" type="presParOf" srcId="{7AE6D445-6904-48E6-87A1-D4367C45DC10}" destId="{60E7A1F9-2596-4158-9178-FC2F626F9950}" srcOrd="20" destOrd="0" presId="urn:microsoft.com/office/officeart/2005/8/layout/cycle5"/>
  </dgm:cxnLst>
  <dgm:bg/>
  <dgm:whole/>
</dgm:dataModel>
</file>

<file path=ppt/diagrams/data2.xml><?xml version="1.0" encoding="utf-8"?>
<dgm:dataModel xmlns:dgm="http://schemas.openxmlformats.org/drawingml/2006/diagram" xmlns:a="http://schemas.openxmlformats.org/drawingml/2006/main">
  <dgm:ptLst>
    <dgm:pt modelId="{BA0FD100-1D78-441C-9AC2-D28F4B7C10C0}" type="doc">
      <dgm:prSet loTypeId="urn:microsoft.com/office/officeart/2005/8/layout/cycle7" loCatId="cycle" qsTypeId="urn:microsoft.com/office/officeart/2005/8/quickstyle/simple3" qsCatId="simple" csTypeId="urn:microsoft.com/office/officeart/2005/8/colors/accent0_3" csCatId="mainScheme" phldr="1"/>
      <dgm:spPr/>
    </dgm:pt>
    <dgm:pt modelId="{A6D06EE0-AF66-4564-AC46-C9A28E69FC7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effectLst/>
              <a:latin typeface="Times New Roman" pitchFamily="18" charset="0"/>
              <a:cs typeface="Times New Roman" pitchFamily="18" charset="0"/>
            </a:rPr>
            <a:t>Compounding effects of improving vocabulary, grammar, listening and speaking</a:t>
          </a:r>
        </a:p>
      </dgm:t>
    </dgm:pt>
    <dgm:pt modelId="{18061252-6EAE-4DD6-B583-AA8C73EFAA92}" type="parTrans" cxnId="{07FF18F8-FBFC-4EA0-BA1C-C63820E6891A}">
      <dgm:prSet/>
      <dgm:spPr/>
      <dgm:t>
        <a:bodyPr/>
        <a:lstStyle/>
        <a:p>
          <a:endParaRPr lang="en-AU" sz="1400"/>
        </a:p>
      </dgm:t>
    </dgm:pt>
    <dgm:pt modelId="{665ADED9-9762-4F7B-8939-A98E8EBD8C5D}" type="sibTrans" cxnId="{07FF18F8-FBFC-4EA0-BA1C-C63820E6891A}">
      <dgm:prSet/>
      <dgm:spPr/>
      <dgm:t>
        <a:bodyPr/>
        <a:lstStyle/>
        <a:p>
          <a:endParaRPr lang="en-AU" sz="1400"/>
        </a:p>
      </dgm:t>
    </dgm:pt>
    <dgm:pt modelId="{DDB87B7A-036F-4AFC-8754-204242E2CEF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effectLst/>
              <a:latin typeface="Times New Roman" pitchFamily="18" charset="0"/>
              <a:cs typeface="Times New Roman" pitchFamily="18" charset="0"/>
            </a:rPr>
            <a:t>Increased confidence</a:t>
          </a:r>
        </a:p>
      </dgm:t>
    </dgm:pt>
    <dgm:pt modelId="{6D6DFA78-D07E-42AA-9314-527B3C45F161}" type="parTrans" cxnId="{10407125-05F9-46BB-B1D4-BE6F7CB4215D}">
      <dgm:prSet/>
      <dgm:spPr/>
      <dgm:t>
        <a:bodyPr/>
        <a:lstStyle/>
        <a:p>
          <a:endParaRPr lang="en-AU" sz="1400"/>
        </a:p>
      </dgm:t>
    </dgm:pt>
    <dgm:pt modelId="{9F45088F-45E5-48E0-B8AD-A2B6BBCE0DFF}" type="sibTrans" cxnId="{10407125-05F9-46BB-B1D4-BE6F7CB4215D}">
      <dgm:prSet/>
      <dgm:spPr/>
      <dgm:t>
        <a:bodyPr/>
        <a:lstStyle/>
        <a:p>
          <a:endParaRPr lang="en-AU" sz="1400"/>
        </a:p>
      </dgm:t>
    </dgm:pt>
    <dgm:pt modelId="{1FA330FB-B905-4533-B013-454815C8E97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effectLst/>
              <a:latin typeface="Times New Roman" pitchFamily="18" charset="0"/>
              <a:cs typeface="Times New Roman" pitchFamily="18" charset="0"/>
            </a:rPr>
            <a:t>More effective and wider engagement</a:t>
          </a:r>
        </a:p>
      </dgm:t>
    </dgm:pt>
    <dgm:pt modelId="{45F16CD1-C88B-412E-8A49-6E324EE363D5}" type="parTrans" cxnId="{13D0A199-3F04-4EF9-AC09-2A7F520329F0}">
      <dgm:prSet/>
      <dgm:spPr/>
      <dgm:t>
        <a:bodyPr/>
        <a:lstStyle/>
        <a:p>
          <a:endParaRPr lang="en-AU" sz="1400"/>
        </a:p>
      </dgm:t>
    </dgm:pt>
    <dgm:pt modelId="{EA576D94-C27C-44DF-8590-2077FD35A627}" type="sibTrans" cxnId="{13D0A199-3F04-4EF9-AC09-2A7F520329F0}">
      <dgm:prSet/>
      <dgm:spPr/>
      <dgm:t>
        <a:bodyPr/>
        <a:lstStyle/>
        <a:p>
          <a:endParaRPr lang="en-AU"/>
        </a:p>
      </dgm:t>
    </dgm:pt>
    <dgm:pt modelId="{158363C2-380B-4215-A3F4-31BD1DA73209}" type="pres">
      <dgm:prSet presAssocID="{BA0FD100-1D78-441C-9AC2-D28F4B7C10C0}" presName="Name0" presStyleCnt="0">
        <dgm:presLayoutVars>
          <dgm:dir/>
          <dgm:resizeHandles val="exact"/>
        </dgm:presLayoutVars>
      </dgm:prSet>
      <dgm:spPr/>
    </dgm:pt>
    <dgm:pt modelId="{0F78A195-7999-40EA-B27D-3E69397ACC8F}" type="pres">
      <dgm:prSet presAssocID="{A6D06EE0-AF66-4564-AC46-C9A28E69FC7C}" presName="node" presStyleLbl="node1" presStyleIdx="0" presStyleCnt="3" custScaleX="141740" custScaleY="131117" custRadScaleRad="88494" custRadScaleInc="4112">
        <dgm:presLayoutVars>
          <dgm:bulletEnabled val="1"/>
        </dgm:presLayoutVars>
      </dgm:prSet>
      <dgm:spPr/>
      <dgm:t>
        <a:bodyPr/>
        <a:lstStyle/>
        <a:p>
          <a:endParaRPr lang="en-AU"/>
        </a:p>
      </dgm:t>
    </dgm:pt>
    <dgm:pt modelId="{8160AD2D-5CE7-455A-A512-691B08534F8A}" type="pres">
      <dgm:prSet presAssocID="{665ADED9-9762-4F7B-8939-A98E8EBD8C5D}" presName="sibTrans" presStyleLbl="sibTrans2D1" presStyleIdx="0" presStyleCnt="3" custScaleX="122826" custScaleY="160524" custLinFactNeighborX="-12602" custLinFactNeighborY="-11778"/>
      <dgm:spPr>
        <a:prstGeom prst="rightArrow">
          <a:avLst/>
        </a:prstGeom>
      </dgm:spPr>
      <dgm:t>
        <a:bodyPr/>
        <a:lstStyle/>
        <a:p>
          <a:endParaRPr lang="en-AU"/>
        </a:p>
      </dgm:t>
    </dgm:pt>
    <dgm:pt modelId="{D508B29E-4134-4199-AB30-A93C4F792B0E}" type="pres">
      <dgm:prSet presAssocID="{665ADED9-9762-4F7B-8939-A98E8EBD8C5D}" presName="connectorText" presStyleLbl="sibTrans2D1" presStyleIdx="0" presStyleCnt="3"/>
      <dgm:spPr/>
      <dgm:t>
        <a:bodyPr/>
        <a:lstStyle/>
        <a:p>
          <a:endParaRPr lang="en-AU"/>
        </a:p>
      </dgm:t>
    </dgm:pt>
    <dgm:pt modelId="{774B4EBD-6870-452B-8FA3-C09256B629C0}" type="pres">
      <dgm:prSet presAssocID="{DDB87B7A-036F-4AFC-8754-204242E2CEF4}" presName="node" presStyleLbl="node1" presStyleIdx="1" presStyleCnt="3" custScaleX="117949" custScaleY="159573" custRadScaleRad="107709" custRadScaleInc="-9161">
        <dgm:presLayoutVars>
          <dgm:bulletEnabled val="1"/>
        </dgm:presLayoutVars>
      </dgm:prSet>
      <dgm:spPr/>
      <dgm:t>
        <a:bodyPr/>
        <a:lstStyle/>
        <a:p>
          <a:endParaRPr lang="en-AU"/>
        </a:p>
      </dgm:t>
    </dgm:pt>
    <dgm:pt modelId="{21784437-9F66-43E0-A287-BB65FB4F9A1B}" type="pres">
      <dgm:prSet presAssocID="{9F45088F-45E5-48E0-B8AD-A2B6BBCE0DFF}" presName="sibTrans" presStyleLbl="sibTrans2D1" presStyleIdx="1" presStyleCnt="3" custScaleX="78941" custScaleY="160524" custLinFactNeighborX="-12602" custLinFactNeighborY="-11778"/>
      <dgm:spPr>
        <a:prstGeom prst="rightArrow">
          <a:avLst/>
        </a:prstGeom>
      </dgm:spPr>
      <dgm:t>
        <a:bodyPr/>
        <a:lstStyle/>
        <a:p>
          <a:endParaRPr lang="en-AU"/>
        </a:p>
      </dgm:t>
    </dgm:pt>
    <dgm:pt modelId="{38A2F815-2849-4424-A4FB-5BED7316FEB3}" type="pres">
      <dgm:prSet presAssocID="{9F45088F-45E5-48E0-B8AD-A2B6BBCE0DFF}" presName="connectorText" presStyleLbl="sibTrans2D1" presStyleIdx="1" presStyleCnt="3"/>
      <dgm:spPr/>
      <dgm:t>
        <a:bodyPr/>
        <a:lstStyle/>
        <a:p>
          <a:endParaRPr lang="en-AU"/>
        </a:p>
      </dgm:t>
    </dgm:pt>
    <dgm:pt modelId="{C69C9CA5-D789-4886-9DB4-C1E3DDFE0890}" type="pres">
      <dgm:prSet presAssocID="{1FA330FB-B905-4533-B013-454815C8E976}" presName="node" presStyleLbl="node1" presStyleIdx="2" presStyleCnt="3" custScaleX="117949" custScaleY="159573" custRadScaleRad="99268" custRadScaleInc="5426">
        <dgm:presLayoutVars>
          <dgm:bulletEnabled val="1"/>
        </dgm:presLayoutVars>
      </dgm:prSet>
      <dgm:spPr/>
      <dgm:t>
        <a:bodyPr/>
        <a:lstStyle/>
        <a:p>
          <a:endParaRPr lang="en-AU"/>
        </a:p>
      </dgm:t>
    </dgm:pt>
    <dgm:pt modelId="{47643E4F-C5FE-4066-BADE-CEF6791B66A3}" type="pres">
      <dgm:prSet presAssocID="{EA576D94-C27C-44DF-8590-2077FD35A627}" presName="sibTrans" presStyleLbl="sibTrans2D1" presStyleIdx="2" presStyleCnt="3" custScaleX="122959" custScaleY="160524" custLinFactNeighborX="-12602" custLinFactNeighborY="-11778"/>
      <dgm:spPr>
        <a:prstGeom prst="rightArrow">
          <a:avLst/>
        </a:prstGeom>
      </dgm:spPr>
      <dgm:t>
        <a:bodyPr/>
        <a:lstStyle/>
        <a:p>
          <a:endParaRPr lang="en-AU"/>
        </a:p>
      </dgm:t>
    </dgm:pt>
    <dgm:pt modelId="{332B8557-F525-4708-9CA4-1C52603AE78B}" type="pres">
      <dgm:prSet presAssocID="{EA576D94-C27C-44DF-8590-2077FD35A627}" presName="connectorText" presStyleLbl="sibTrans2D1" presStyleIdx="2" presStyleCnt="3"/>
      <dgm:spPr/>
      <dgm:t>
        <a:bodyPr/>
        <a:lstStyle/>
        <a:p>
          <a:endParaRPr lang="en-AU"/>
        </a:p>
      </dgm:t>
    </dgm:pt>
  </dgm:ptLst>
  <dgm:cxnLst>
    <dgm:cxn modelId="{10407125-05F9-46BB-B1D4-BE6F7CB4215D}" srcId="{BA0FD100-1D78-441C-9AC2-D28F4B7C10C0}" destId="{DDB87B7A-036F-4AFC-8754-204242E2CEF4}" srcOrd="1" destOrd="0" parTransId="{6D6DFA78-D07E-42AA-9314-527B3C45F161}" sibTransId="{9F45088F-45E5-48E0-B8AD-A2B6BBCE0DFF}"/>
    <dgm:cxn modelId="{06F532CA-C7C1-41E0-8BFE-576A583FF7F6}" type="presOf" srcId="{1FA330FB-B905-4533-B013-454815C8E976}" destId="{C69C9CA5-D789-4886-9DB4-C1E3DDFE0890}" srcOrd="0" destOrd="0" presId="urn:microsoft.com/office/officeart/2005/8/layout/cycle7"/>
    <dgm:cxn modelId="{8FA9AB71-3304-46BF-8234-8F8919FD37B8}" type="presOf" srcId="{9F45088F-45E5-48E0-B8AD-A2B6BBCE0DFF}" destId="{21784437-9F66-43E0-A287-BB65FB4F9A1B}" srcOrd="0" destOrd="0" presId="urn:microsoft.com/office/officeart/2005/8/layout/cycle7"/>
    <dgm:cxn modelId="{0A35A254-E192-4F5D-A62F-1AC1F3454B7C}" type="presOf" srcId="{DDB87B7A-036F-4AFC-8754-204242E2CEF4}" destId="{774B4EBD-6870-452B-8FA3-C09256B629C0}" srcOrd="0" destOrd="0" presId="urn:microsoft.com/office/officeart/2005/8/layout/cycle7"/>
    <dgm:cxn modelId="{1873D61B-6346-4202-AD5D-5A8A29C67E81}" type="presOf" srcId="{A6D06EE0-AF66-4564-AC46-C9A28E69FC7C}" destId="{0F78A195-7999-40EA-B27D-3E69397ACC8F}" srcOrd="0" destOrd="0" presId="urn:microsoft.com/office/officeart/2005/8/layout/cycle7"/>
    <dgm:cxn modelId="{13D0A199-3F04-4EF9-AC09-2A7F520329F0}" srcId="{BA0FD100-1D78-441C-9AC2-D28F4B7C10C0}" destId="{1FA330FB-B905-4533-B013-454815C8E976}" srcOrd="2" destOrd="0" parTransId="{45F16CD1-C88B-412E-8A49-6E324EE363D5}" sibTransId="{EA576D94-C27C-44DF-8590-2077FD35A627}"/>
    <dgm:cxn modelId="{6A69BFB6-D484-40DD-9B46-268FB23FF602}" type="presOf" srcId="{665ADED9-9762-4F7B-8939-A98E8EBD8C5D}" destId="{8160AD2D-5CE7-455A-A512-691B08534F8A}" srcOrd="0" destOrd="0" presId="urn:microsoft.com/office/officeart/2005/8/layout/cycle7"/>
    <dgm:cxn modelId="{F0CD4E66-2096-4126-BC08-0017223266D0}" type="presOf" srcId="{EA576D94-C27C-44DF-8590-2077FD35A627}" destId="{332B8557-F525-4708-9CA4-1C52603AE78B}" srcOrd="1" destOrd="0" presId="urn:microsoft.com/office/officeart/2005/8/layout/cycle7"/>
    <dgm:cxn modelId="{71A9CAC3-629E-4637-A546-4BF59D71D1BB}" type="presOf" srcId="{665ADED9-9762-4F7B-8939-A98E8EBD8C5D}" destId="{D508B29E-4134-4199-AB30-A93C4F792B0E}" srcOrd="1" destOrd="0" presId="urn:microsoft.com/office/officeart/2005/8/layout/cycle7"/>
    <dgm:cxn modelId="{1B1B9DD0-E90F-45EF-B68A-9E48784371D4}" type="presOf" srcId="{EA576D94-C27C-44DF-8590-2077FD35A627}" destId="{47643E4F-C5FE-4066-BADE-CEF6791B66A3}" srcOrd="0" destOrd="0" presId="urn:microsoft.com/office/officeart/2005/8/layout/cycle7"/>
    <dgm:cxn modelId="{07FF18F8-FBFC-4EA0-BA1C-C63820E6891A}" srcId="{BA0FD100-1D78-441C-9AC2-D28F4B7C10C0}" destId="{A6D06EE0-AF66-4564-AC46-C9A28E69FC7C}" srcOrd="0" destOrd="0" parTransId="{18061252-6EAE-4DD6-B583-AA8C73EFAA92}" sibTransId="{665ADED9-9762-4F7B-8939-A98E8EBD8C5D}"/>
    <dgm:cxn modelId="{3624E313-5DB8-421A-9442-B911303CCDBE}" type="presOf" srcId="{BA0FD100-1D78-441C-9AC2-D28F4B7C10C0}" destId="{158363C2-380B-4215-A3F4-31BD1DA73209}" srcOrd="0" destOrd="0" presId="urn:microsoft.com/office/officeart/2005/8/layout/cycle7"/>
    <dgm:cxn modelId="{55B5568D-7597-4F55-B104-D20964F749E7}" type="presOf" srcId="{9F45088F-45E5-48E0-B8AD-A2B6BBCE0DFF}" destId="{38A2F815-2849-4424-A4FB-5BED7316FEB3}" srcOrd="1" destOrd="0" presId="urn:microsoft.com/office/officeart/2005/8/layout/cycle7"/>
    <dgm:cxn modelId="{66E3F204-D40F-4952-85C5-64A15266E1C6}" type="presParOf" srcId="{158363C2-380B-4215-A3F4-31BD1DA73209}" destId="{0F78A195-7999-40EA-B27D-3E69397ACC8F}" srcOrd="0" destOrd="0" presId="urn:microsoft.com/office/officeart/2005/8/layout/cycle7"/>
    <dgm:cxn modelId="{CCA1F4CC-EEC5-4B55-B561-295FDFAD5E40}" type="presParOf" srcId="{158363C2-380B-4215-A3F4-31BD1DA73209}" destId="{8160AD2D-5CE7-455A-A512-691B08534F8A}" srcOrd="1" destOrd="0" presId="urn:microsoft.com/office/officeart/2005/8/layout/cycle7"/>
    <dgm:cxn modelId="{82612CAB-BFD3-48FE-A9AF-85EC99AEC92F}" type="presParOf" srcId="{8160AD2D-5CE7-455A-A512-691B08534F8A}" destId="{D508B29E-4134-4199-AB30-A93C4F792B0E}" srcOrd="0" destOrd="0" presId="urn:microsoft.com/office/officeart/2005/8/layout/cycle7"/>
    <dgm:cxn modelId="{0309E276-A519-4512-8FA7-9418EE1BC189}" type="presParOf" srcId="{158363C2-380B-4215-A3F4-31BD1DA73209}" destId="{774B4EBD-6870-452B-8FA3-C09256B629C0}" srcOrd="2" destOrd="0" presId="urn:microsoft.com/office/officeart/2005/8/layout/cycle7"/>
    <dgm:cxn modelId="{3121D669-99BC-4476-9AB1-C8C3ACA56F28}" type="presParOf" srcId="{158363C2-380B-4215-A3F4-31BD1DA73209}" destId="{21784437-9F66-43E0-A287-BB65FB4F9A1B}" srcOrd="3" destOrd="0" presId="urn:microsoft.com/office/officeart/2005/8/layout/cycle7"/>
    <dgm:cxn modelId="{9EFBE0C1-6F5E-427A-A344-BE36FE3AC8BF}" type="presParOf" srcId="{21784437-9F66-43E0-A287-BB65FB4F9A1B}" destId="{38A2F815-2849-4424-A4FB-5BED7316FEB3}" srcOrd="0" destOrd="0" presId="urn:microsoft.com/office/officeart/2005/8/layout/cycle7"/>
    <dgm:cxn modelId="{AFB8B77D-6697-4E34-82E4-B23490EF5EC8}" type="presParOf" srcId="{158363C2-380B-4215-A3F4-31BD1DA73209}" destId="{C69C9CA5-D789-4886-9DB4-C1E3DDFE0890}" srcOrd="4" destOrd="0" presId="urn:microsoft.com/office/officeart/2005/8/layout/cycle7"/>
    <dgm:cxn modelId="{3CD8C6F8-50FD-4902-A35E-DC007C505C47}" type="presParOf" srcId="{158363C2-380B-4215-A3F4-31BD1DA73209}" destId="{47643E4F-C5FE-4066-BADE-CEF6791B66A3}" srcOrd="5" destOrd="0" presId="urn:microsoft.com/office/officeart/2005/8/layout/cycle7"/>
    <dgm:cxn modelId="{3089388B-FBAF-4934-8281-13FCA03CD750}" type="presParOf" srcId="{47643E4F-C5FE-4066-BADE-CEF6791B66A3}" destId="{332B8557-F525-4708-9CA4-1C52603AE78B}" srcOrd="0" destOrd="0" presId="urn:microsoft.com/office/officeart/2005/8/layout/cycle7"/>
  </dgm:cxnLst>
  <dgm:bg/>
  <dgm:whole/>
</dgm:dataModel>
</file>

<file path=ppt/diagrams/data3.xml><?xml version="1.0" encoding="utf-8"?>
<dgm:dataModel xmlns:dgm="http://schemas.openxmlformats.org/drawingml/2006/diagram" xmlns:a="http://schemas.openxmlformats.org/drawingml/2006/main">
  <dgm:ptLst>
    <dgm:pt modelId="{BA0FD100-1D78-441C-9AC2-D28F4B7C10C0}" type="doc">
      <dgm:prSet loTypeId="urn:microsoft.com/office/officeart/2005/8/layout/cycle5" loCatId="cycle" qsTypeId="urn:microsoft.com/office/officeart/2005/8/quickstyle/simple3" qsCatId="simple" csTypeId="urn:microsoft.com/office/officeart/2005/8/colors/accent0_3" csCatId="mainScheme" phldr="1"/>
      <dgm:spPr/>
    </dgm:pt>
    <dgm:pt modelId="{A6D06EE0-AF66-4564-AC46-C9A28E69FC7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effectLst/>
              <a:latin typeface="Times New Roman" pitchFamily="18" charset="0"/>
              <a:cs typeface="Times New Roman" pitchFamily="18" charset="0"/>
            </a:rPr>
            <a:t>Enhanced professional knowledge and experience</a:t>
          </a:r>
        </a:p>
      </dgm:t>
    </dgm:pt>
    <dgm:pt modelId="{18061252-6EAE-4DD6-B583-AA8C73EFAA92}" type="parTrans" cxnId="{07FF18F8-FBFC-4EA0-BA1C-C63820E6891A}">
      <dgm:prSet/>
      <dgm:spPr/>
      <dgm:t>
        <a:bodyPr/>
        <a:lstStyle/>
        <a:p>
          <a:endParaRPr lang="en-AU" sz="1400"/>
        </a:p>
      </dgm:t>
    </dgm:pt>
    <dgm:pt modelId="{665ADED9-9762-4F7B-8939-A98E8EBD8C5D}" type="sibTrans" cxnId="{07FF18F8-FBFC-4EA0-BA1C-C63820E6891A}">
      <dgm:prSet/>
      <dgm:spPr/>
      <dgm:t>
        <a:bodyPr/>
        <a:lstStyle/>
        <a:p>
          <a:endParaRPr lang="en-AU" sz="1400"/>
        </a:p>
      </dgm:t>
    </dgm:pt>
    <dgm:pt modelId="{601D084C-46F7-442D-B4D8-4BE8D11E9A2E}">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effectLst/>
              <a:latin typeface="Times New Roman" pitchFamily="18" charset="0"/>
              <a:cs typeface="Times New Roman" pitchFamily="18" charset="0"/>
            </a:rPr>
            <a:t>Wider range of contacts</a:t>
          </a:r>
        </a:p>
      </dgm:t>
    </dgm:pt>
    <dgm:pt modelId="{632C2044-926F-485D-AA1F-FC0873A646F5}" type="parTrans" cxnId="{ABDA098C-5C91-45B1-B2D8-585AB1E5C1E3}">
      <dgm:prSet/>
      <dgm:spPr/>
      <dgm:t>
        <a:bodyPr/>
        <a:lstStyle/>
        <a:p>
          <a:endParaRPr lang="en-AU" sz="1400"/>
        </a:p>
      </dgm:t>
    </dgm:pt>
    <dgm:pt modelId="{6EE260AF-8418-40F3-856B-482E2EC03013}" type="sibTrans" cxnId="{ABDA098C-5C91-45B1-B2D8-585AB1E5C1E3}">
      <dgm:prSet/>
      <dgm:spPr/>
      <dgm:t>
        <a:bodyPr/>
        <a:lstStyle/>
        <a:p>
          <a:endParaRPr lang="en-AU" sz="1400"/>
        </a:p>
      </dgm:t>
    </dgm:pt>
    <dgm:pt modelId="{1B88217A-7D02-4BDB-BFF5-EC354A70ED3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effectLst/>
              <a:latin typeface="Times New Roman" pitchFamily="18" charset="0"/>
              <a:cs typeface="Times New Roman" pitchFamily="18" charset="0"/>
            </a:rPr>
            <a:t>Wider range of assignments and clients</a:t>
          </a:r>
        </a:p>
      </dgm:t>
    </dgm:pt>
    <dgm:pt modelId="{1BB43721-24D4-43DF-85AD-46CBDF26FC88}" type="parTrans" cxnId="{31D244FE-8D12-4606-9C72-917E3CB6DBCD}">
      <dgm:prSet/>
      <dgm:spPr/>
      <dgm:t>
        <a:bodyPr/>
        <a:lstStyle/>
        <a:p>
          <a:endParaRPr lang="en-AU" sz="1400"/>
        </a:p>
      </dgm:t>
    </dgm:pt>
    <dgm:pt modelId="{584B2EB3-B0CC-47AA-BABB-D2DCECDFBD4D}" type="sibTrans" cxnId="{31D244FE-8D12-4606-9C72-917E3CB6DBCD}">
      <dgm:prSet/>
      <dgm:spPr/>
      <dgm:t>
        <a:bodyPr/>
        <a:lstStyle/>
        <a:p>
          <a:endParaRPr lang="en-AU" sz="1400"/>
        </a:p>
      </dgm:t>
    </dgm:pt>
    <dgm:pt modelId="{DDB87B7A-036F-4AFC-8754-204242E2CEF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effectLst/>
              <a:latin typeface="Times New Roman" pitchFamily="18" charset="0"/>
              <a:cs typeface="Times New Roman" pitchFamily="18" charset="0"/>
            </a:rPr>
            <a:t>Increased confidence</a:t>
          </a:r>
        </a:p>
      </dgm:t>
    </dgm:pt>
    <dgm:pt modelId="{6D6DFA78-D07E-42AA-9314-527B3C45F161}" type="parTrans" cxnId="{10407125-05F9-46BB-B1D4-BE6F7CB4215D}">
      <dgm:prSet/>
      <dgm:spPr/>
      <dgm:t>
        <a:bodyPr/>
        <a:lstStyle/>
        <a:p>
          <a:endParaRPr lang="en-AU" sz="1400"/>
        </a:p>
      </dgm:t>
    </dgm:pt>
    <dgm:pt modelId="{9F45088F-45E5-48E0-B8AD-A2B6BBCE0DFF}" type="sibTrans" cxnId="{10407125-05F9-46BB-B1D4-BE6F7CB4215D}">
      <dgm:prSet/>
      <dgm:spPr/>
      <dgm:t>
        <a:bodyPr/>
        <a:lstStyle/>
        <a:p>
          <a:endParaRPr lang="en-AU" sz="1400"/>
        </a:p>
      </dgm:t>
    </dgm:pt>
    <dgm:pt modelId="{1FA330FB-B905-4533-B013-454815C8E97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effectLst/>
              <a:latin typeface="Times New Roman" pitchFamily="18" charset="0"/>
              <a:cs typeface="Times New Roman" pitchFamily="18" charset="0"/>
            </a:rPr>
            <a:t>More effective and wider engagement</a:t>
          </a:r>
        </a:p>
      </dgm:t>
    </dgm:pt>
    <dgm:pt modelId="{45F16CD1-C88B-412E-8A49-6E324EE363D5}" type="parTrans" cxnId="{13D0A199-3F04-4EF9-AC09-2A7F520329F0}">
      <dgm:prSet/>
      <dgm:spPr/>
      <dgm:t>
        <a:bodyPr/>
        <a:lstStyle/>
        <a:p>
          <a:endParaRPr lang="en-AU" sz="1400"/>
        </a:p>
      </dgm:t>
    </dgm:pt>
    <dgm:pt modelId="{EA576D94-C27C-44DF-8590-2077FD35A627}" type="sibTrans" cxnId="{13D0A199-3F04-4EF9-AC09-2A7F520329F0}">
      <dgm:prSet/>
      <dgm:spPr/>
      <dgm:t>
        <a:bodyPr/>
        <a:lstStyle/>
        <a:p>
          <a:endParaRPr lang="en-AU" sz="1400"/>
        </a:p>
      </dgm:t>
    </dgm:pt>
    <dgm:pt modelId="{7AE6D445-6904-48E6-87A1-D4367C45DC10}" type="pres">
      <dgm:prSet presAssocID="{BA0FD100-1D78-441C-9AC2-D28F4B7C10C0}" presName="cycle" presStyleCnt="0">
        <dgm:presLayoutVars>
          <dgm:dir/>
          <dgm:resizeHandles val="exact"/>
        </dgm:presLayoutVars>
      </dgm:prSet>
      <dgm:spPr/>
    </dgm:pt>
    <dgm:pt modelId="{D06FDB21-43D6-455E-8C83-6A4D24EE69A5}" type="pres">
      <dgm:prSet presAssocID="{A6D06EE0-AF66-4564-AC46-C9A28E69FC7C}" presName="node" presStyleLbl="node1" presStyleIdx="0" presStyleCnt="5" custScaleX="112081" custScaleY="133507" custRadScaleRad="93950" custRadScaleInc="1863">
        <dgm:presLayoutVars>
          <dgm:bulletEnabled val="1"/>
        </dgm:presLayoutVars>
      </dgm:prSet>
      <dgm:spPr/>
      <dgm:t>
        <a:bodyPr/>
        <a:lstStyle/>
        <a:p>
          <a:endParaRPr lang="en-AU"/>
        </a:p>
      </dgm:t>
    </dgm:pt>
    <dgm:pt modelId="{1F566AD7-C234-4170-905D-F79CB46B2C52}" type="pres">
      <dgm:prSet presAssocID="{A6D06EE0-AF66-4564-AC46-C9A28E69FC7C}" presName="spNode" presStyleCnt="0"/>
      <dgm:spPr/>
    </dgm:pt>
    <dgm:pt modelId="{525ABD23-D1B0-4F8F-89FB-4BAF2BFD0799}" type="pres">
      <dgm:prSet presAssocID="{665ADED9-9762-4F7B-8939-A98E8EBD8C5D}" presName="sibTrans" presStyleLbl="sibTrans1D1" presStyleIdx="0" presStyleCnt="5"/>
      <dgm:spPr/>
      <dgm:t>
        <a:bodyPr/>
        <a:lstStyle/>
        <a:p>
          <a:endParaRPr lang="en-AU"/>
        </a:p>
      </dgm:t>
    </dgm:pt>
    <dgm:pt modelId="{302A245F-5A7F-4E0C-9682-A9C948C78543}" type="pres">
      <dgm:prSet presAssocID="{DDB87B7A-036F-4AFC-8754-204242E2CEF4}" presName="node" presStyleLbl="node1" presStyleIdx="1" presStyleCnt="5" custScaleX="114797" custScaleY="155366" custRadScaleRad="126416" custRadScaleInc="36589">
        <dgm:presLayoutVars>
          <dgm:bulletEnabled val="1"/>
        </dgm:presLayoutVars>
      </dgm:prSet>
      <dgm:spPr/>
      <dgm:t>
        <a:bodyPr/>
        <a:lstStyle/>
        <a:p>
          <a:endParaRPr lang="en-AU"/>
        </a:p>
      </dgm:t>
    </dgm:pt>
    <dgm:pt modelId="{55899505-7AE9-49B0-AE61-CB5CDB772889}" type="pres">
      <dgm:prSet presAssocID="{DDB87B7A-036F-4AFC-8754-204242E2CEF4}" presName="spNode" presStyleCnt="0"/>
      <dgm:spPr/>
    </dgm:pt>
    <dgm:pt modelId="{0D33C125-16D0-42B8-8EF7-1DF35211A05B}" type="pres">
      <dgm:prSet presAssocID="{9F45088F-45E5-48E0-B8AD-A2B6BBCE0DFF}" presName="sibTrans" presStyleLbl="sibTrans1D1" presStyleIdx="1" presStyleCnt="5"/>
      <dgm:spPr/>
      <dgm:t>
        <a:bodyPr/>
        <a:lstStyle/>
        <a:p>
          <a:endParaRPr lang="en-AU"/>
        </a:p>
      </dgm:t>
    </dgm:pt>
    <dgm:pt modelId="{5E4A38A9-1C66-465E-AA3A-1817FA101A8F}" type="pres">
      <dgm:prSet presAssocID="{1FA330FB-B905-4533-B013-454815C8E976}" presName="node" presStyleLbl="node1" presStyleIdx="2" presStyleCnt="5" custScaleX="97934" custScaleY="120113" custRadScaleRad="99237" custRadScaleInc="-38615">
        <dgm:presLayoutVars>
          <dgm:bulletEnabled val="1"/>
        </dgm:presLayoutVars>
      </dgm:prSet>
      <dgm:spPr/>
      <dgm:t>
        <a:bodyPr/>
        <a:lstStyle/>
        <a:p>
          <a:endParaRPr lang="en-AU"/>
        </a:p>
      </dgm:t>
    </dgm:pt>
    <dgm:pt modelId="{A2793CE8-0AF3-42D7-9F5C-76A245AB7D5E}" type="pres">
      <dgm:prSet presAssocID="{1FA330FB-B905-4533-B013-454815C8E976}" presName="spNode" presStyleCnt="0"/>
      <dgm:spPr/>
    </dgm:pt>
    <dgm:pt modelId="{7B73FDBA-E8F9-4ED5-B071-4B810256E7CF}" type="pres">
      <dgm:prSet presAssocID="{EA576D94-C27C-44DF-8590-2077FD35A627}" presName="sibTrans" presStyleLbl="sibTrans1D1" presStyleIdx="2" presStyleCnt="5"/>
      <dgm:spPr/>
      <dgm:t>
        <a:bodyPr/>
        <a:lstStyle/>
        <a:p>
          <a:endParaRPr lang="en-AU"/>
        </a:p>
      </dgm:t>
    </dgm:pt>
    <dgm:pt modelId="{5A7C1543-E513-4FD2-A68C-BC641C0389B8}" type="pres">
      <dgm:prSet presAssocID="{601D084C-46F7-442D-B4D8-4BE8D11E9A2E}" presName="node" presStyleLbl="node1" presStyleIdx="3" presStyleCnt="5" custScaleX="106137" custScaleY="126009" custRadScaleRad="95982" custRadScaleInc="25036">
        <dgm:presLayoutVars>
          <dgm:bulletEnabled val="1"/>
        </dgm:presLayoutVars>
      </dgm:prSet>
      <dgm:spPr/>
      <dgm:t>
        <a:bodyPr/>
        <a:lstStyle/>
        <a:p>
          <a:endParaRPr lang="en-AU"/>
        </a:p>
      </dgm:t>
    </dgm:pt>
    <dgm:pt modelId="{CA3E672D-1EB8-4493-A06B-CB0190DB6FAA}" type="pres">
      <dgm:prSet presAssocID="{601D084C-46F7-442D-B4D8-4BE8D11E9A2E}" presName="spNode" presStyleCnt="0"/>
      <dgm:spPr/>
    </dgm:pt>
    <dgm:pt modelId="{0829E08D-0AFB-449E-B032-2C3227F75E62}" type="pres">
      <dgm:prSet presAssocID="{6EE260AF-8418-40F3-856B-482E2EC03013}" presName="sibTrans" presStyleLbl="sibTrans1D1" presStyleIdx="3" presStyleCnt="5"/>
      <dgm:spPr/>
      <dgm:t>
        <a:bodyPr/>
        <a:lstStyle/>
        <a:p>
          <a:endParaRPr lang="en-AU"/>
        </a:p>
      </dgm:t>
    </dgm:pt>
    <dgm:pt modelId="{6CFA8E32-32F5-4A01-8822-BD54A89193B7}" type="pres">
      <dgm:prSet presAssocID="{1B88217A-7D02-4BDB-BFF5-EC354A70ED31}" presName="node" presStyleLbl="node1" presStyleIdx="4" presStyleCnt="5" custScaleX="117991" custScaleY="151224" custRadScaleRad="94957" custRadScaleInc="-27677">
        <dgm:presLayoutVars>
          <dgm:bulletEnabled val="1"/>
        </dgm:presLayoutVars>
      </dgm:prSet>
      <dgm:spPr/>
      <dgm:t>
        <a:bodyPr/>
        <a:lstStyle/>
        <a:p>
          <a:endParaRPr lang="en-AU"/>
        </a:p>
      </dgm:t>
    </dgm:pt>
    <dgm:pt modelId="{9BCE0AEA-6865-4045-AA35-B765FE3356C1}" type="pres">
      <dgm:prSet presAssocID="{1B88217A-7D02-4BDB-BFF5-EC354A70ED31}" presName="spNode" presStyleCnt="0"/>
      <dgm:spPr/>
    </dgm:pt>
    <dgm:pt modelId="{3D523EC5-F939-4672-9FAD-330949D44303}" type="pres">
      <dgm:prSet presAssocID="{584B2EB3-B0CC-47AA-BABB-D2DCECDFBD4D}" presName="sibTrans" presStyleLbl="sibTrans1D1" presStyleIdx="4" presStyleCnt="5"/>
      <dgm:spPr/>
      <dgm:t>
        <a:bodyPr/>
        <a:lstStyle/>
        <a:p>
          <a:endParaRPr lang="en-AU"/>
        </a:p>
      </dgm:t>
    </dgm:pt>
  </dgm:ptLst>
  <dgm:cxnLst>
    <dgm:cxn modelId="{6011197C-ECE8-4BA9-9071-48BDB21A304F}" type="presOf" srcId="{584B2EB3-B0CC-47AA-BABB-D2DCECDFBD4D}" destId="{3D523EC5-F939-4672-9FAD-330949D44303}" srcOrd="0" destOrd="0" presId="urn:microsoft.com/office/officeart/2005/8/layout/cycle5"/>
    <dgm:cxn modelId="{ABDA098C-5C91-45B1-B2D8-585AB1E5C1E3}" srcId="{BA0FD100-1D78-441C-9AC2-D28F4B7C10C0}" destId="{601D084C-46F7-442D-B4D8-4BE8D11E9A2E}" srcOrd="3" destOrd="0" parTransId="{632C2044-926F-485D-AA1F-FC0873A646F5}" sibTransId="{6EE260AF-8418-40F3-856B-482E2EC03013}"/>
    <dgm:cxn modelId="{31D244FE-8D12-4606-9C72-917E3CB6DBCD}" srcId="{BA0FD100-1D78-441C-9AC2-D28F4B7C10C0}" destId="{1B88217A-7D02-4BDB-BFF5-EC354A70ED31}" srcOrd="4" destOrd="0" parTransId="{1BB43721-24D4-43DF-85AD-46CBDF26FC88}" sibTransId="{584B2EB3-B0CC-47AA-BABB-D2DCECDFBD4D}"/>
    <dgm:cxn modelId="{C71330BE-0F60-4C9D-A4CE-241C7B4301C6}" type="presOf" srcId="{6EE260AF-8418-40F3-856B-482E2EC03013}" destId="{0829E08D-0AFB-449E-B032-2C3227F75E62}" srcOrd="0" destOrd="0" presId="urn:microsoft.com/office/officeart/2005/8/layout/cycle5"/>
    <dgm:cxn modelId="{87E2FE90-1C81-40C1-AFD5-DED7BDB1C5C8}" type="presOf" srcId="{EA576D94-C27C-44DF-8590-2077FD35A627}" destId="{7B73FDBA-E8F9-4ED5-B071-4B810256E7CF}" srcOrd="0" destOrd="0" presId="urn:microsoft.com/office/officeart/2005/8/layout/cycle5"/>
    <dgm:cxn modelId="{DE87908A-B9BF-40F1-9A53-CBCD6816740D}" type="presOf" srcId="{A6D06EE0-AF66-4564-AC46-C9A28E69FC7C}" destId="{D06FDB21-43D6-455E-8C83-6A4D24EE69A5}" srcOrd="0" destOrd="0" presId="urn:microsoft.com/office/officeart/2005/8/layout/cycle5"/>
    <dgm:cxn modelId="{AEAFBA35-DE40-4AA0-9F3B-AE357AF32140}" type="presOf" srcId="{9F45088F-45E5-48E0-B8AD-A2B6BBCE0DFF}" destId="{0D33C125-16D0-42B8-8EF7-1DF35211A05B}" srcOrd="0" destOrd="0" presId="urn:microsoft.com/office/officeart/2005/8/layout/cycle5"/>
    <dgm:cxn modelId="{1FE1010C-22F1-4840-B473-840B6F9678EE}" type="presOf" srcId="{601D084C-46F7-442D-B4D8-4BE8D11E9A2E}" destId="{5A7C1543-E513-4FD2-A68C-BC641C0389B8}" srcOrd="0" destOrd="0" presId="urn:microsoft.com/office/officeart/2005/8/layout/cycle5"/>
    <dgm:cxn modelId="{7C3E009C-8467-44E7-9A2E-36E87E25FD11}" type="presOf" srcId="{1FA330FB-B905-4533-B013-454815C8E976}" destId="{5E4A38A9-1C66-465E-AA3A-1817FA101A8F}" srcOrd="0" destOrd="0" presId="urn:microsoft.com/office/officeart/2005/8/layout/cycle5"/>
    <dgm:cxn modelId="{8F2A6E0E-85A8-4703-9192-3780D8FC6618}" type="presOf" srcId="{BA0FD100-1D78-441C-9AC2-D28F4B7C10C0}" destId="{7AE6D445-6904-48E6-87A1-D4367C45DC10}" srcOrd="0" destOrd="0" presId="urn:microsoft.com/office/officeart/2005/8/layout/cycle5"/>
    <dgm:cxn modelId="{07FF18F8-FBFC-4EA0-BA1C-C63820E6891A}" srcId="{BA0FD100-1D78-441C-9AC2-D28F4B7C10C0}" destId="{A6D06EE0-AF66-4564-AC46-C9A28E69FC7C}" srcOrd="0" destOrd="0" parTransId="{18061252-6EAE-4DD6-B583-AA8C73EFAA92}" sibTransId="{665ADED9-9762-4F7B-8939-A98E8EBD8C5D}"/>
    <dgm:cxn modelId="{13D0A199-3F04-4EF9-AC09-2A7F520329F0}" srcId="{BA0FD100-1D78-441C-9AC2-D28F4B7C10C0}" destId="{1FA330FB-B905-4533-B013-454815C8E976}" srcOrd="2" destOrd="0" parTransId="{45F16CD1-C88B-412E-8A49-6E324EE363D5}" sibTransId="{EA576D94-C27C-44DF-8590-2077FD35A627}"/>
    <dgm:cxn modelId="{9872D9B7-51AE-470E-8963-C0FCBA09537E}" type="presOf" srcId="{DDB87B7A-036F-4AFC-8754-204242E2CEF4}" destId="{302A245F-5A7F-4E0C-9682-A9C948C78543}" srcOrd="0" destOrd="0" presId="urn:microsoft.com/office/officeart/2005/8/layout/cycle5"/>
    <dgm:cxn modelId="{E458ED8B-430C-4156-9001-C6E85B020048}" type="presOf" srcId="{665ADED9-9762-4F7B-8939-A98E8EBD8C5D}" destId="{525ABD23-D1B0-4F8F-89FB-4BAF2BFD0799}" srcOrd="0" destOrd="0" presId="urn:microsoft.com/office/officeart/2005/8/layout/cycle5"/>
    <dgm:cxn modelId="{10407125-05F9-46BB-B1D4-BE6F7CB4215D}" srcId="{BA0FD100-1D78-441C-9AC2-D28F4B7C10C0}" destId="{DDB87B7A-036F-4AFC-8754-204242E2CEF4}" srcOrd="1" destOrd="0" parTransId="{6D6DFA78-D07E-42AA-9314-527B3C45F161}" sibTransId="{9F45088F-45E5-48E0-B8AD-A2B6BBCE0DFF}"/>
    <dgm:cxn modelId="{843E3185-2C50-4D21-99D8-8B4C2058D452}" type="presOf" srcId="{1B88217A-7D02-4BDB-BFF5-EC354A70ED31}" destId="{6CFA8E32-32F5-4A01-8822-BD54A89193B7}" srcOrd="0" destOrd="0" presId="urn:microsoft.com/office/officeart/2005/8/layout/cycle5"/>
    <dgm:cxn modelId="{82D01222-FDB2-4D3B-8912-715AE8860759}" type="presParOf" srcId="{7AE6D445-6904-48E6-87A1-D4367C45DC10}" destId="{D06FDB21-43D6-455E-8C83-6A4D24EE69A5}" srcOrd="0" destOrd="0" presId="urn:microsoft.com/office/officeart/2005/8/layout/cycle5"/>
    <dgm:cxn modelId="{80BD3388-03CF-46ED-856F-4A585888030C}" type="presParOf" srcId="{7AE6D445-6904-48E6-87A1-D4367C45DC10}" destId="{1F566AD7-C234-4170-905D-F79CB46B2C52}" srcOrd="1" destOrd="0" presId="urn:microsoft.com/office/officeart/2005/8/layout/cycle5"/>
    <dgm:cxn modelId="{0AD5BB9F-B52E-41EC-BC73-030DED25DB9E}" type="presParOf" srcId="{7AE6D445-6904-48E6-87A1-D4367C45DC10}" destId="{525ABD23-D1B0-4F8F-89FB-4BAF2BFD0799}" srcOrd="2" destOrd="0" presId="urn:microsoft.com/office/officeart/2005/8/layout/cycle5"/>
    <dgm:cxn modelId="{B95EB6B1-7D01-49DE-8677-89D7BA1AEA2E}" type="presParOf" srcId="{7AE6D445-6904-48E6-87A1-D4367C45DC10}" destId="{302A245F-5A7F-4E0C-9682-A9C948C78543}" srcOrd="3" destOrd="0" presId="urn:microsoft.com/office/officeart/2005/8/layout/cycle5"/>
    <dgm:cxn modelId="{EBC2B1C0-0D37-422C-80A2-4B19E979EFF0}" type="presParOf" srcId="{7AE6D445-6904-48E6-87A1-D4367C45DC10}" destId="{55899505-7AE9-49B0-AE61-CB5CDB772889}" srcOrd="4" destOrd="0" presId="urn:microsoft.com/office/officeart/2005/8/layout/cycle5"/>
    <dgm:cxn modelId="{F705FAF9-6300-4D55-B196-6C19A8323682}" type="presParOf" srcId="{7AE6D445-6904-48E6-87A1-D4367C45DC10}" destId="{0D33C125-16D0-42B8-8EF7-1DF35211A05B}" srcOrd="5" destOrd="0" presId="urn:microsoft.com/office/officeart/2005/8/layout/cycle5"/>
    <dgm:cxn modelId="{82F80BAB-E9D3-4A8B-9EC9-2D998188D4B3}" type="presParOf" srcId="{7AE6D445-6904-48E6-87A1-D4367C45DC10}" destId="{5E4A38A9-1C66-465E-AA3A-1817FA101A8F}" srcOrd="6" destOrd="0" presId="urn:microsoft.com/office/officeart/2005/8/layout/cycle5"/>
    <dgm:cxn modelId="{0627B3D0-9B07-441A-9362-A1BFFBAC62D9}" type="presParOf" srcId="{7AE6D445-6904-48E6-87A1-D4367C45DC10}" destId="{A2793CE8-0AF3-42D7-9F5C-76A245AB7D5E}" srcOrd="7" destOrd="0" presId="urn:microsoft.com/office/officeart/2005/8/layout/cycle5"/>
    <dgm:cxn modelId="{363E6DA8-4006-447C-A9DA-EF25763F2C95}" type="presParOf" srcId="{7AE6D445-6904-48E6-87A1-D4367C45DC10}" destId="{7B73FDBA-E8F9-4ED5-B071-4B810256E7CF}" srcOrd="8" destOrd="0" presId="urn:microsoft.com/office/officeart/2005/8/layout/cycle5"/>
    <dgm:cxn modelId="{E00C127E-B01A-421F-B5E1-594D01B1DD8E}" type="presParOf" srcId="{7AE6D445-6904-48E6-87A1-D4367C45DC10}" destId="{5A7C1543-E513-4FD2-A68C-BC641C0389B8}" srcOrd="9" destOrd="0" presId="urn:microsoft.com/office/officeart/2005/8/layout/cycle5"/>
    <dgm:cxn modelId="{C7E80862-C292-4403-973E-BF63B723E283}" type="presParOf" srcId="{7AE6D445-6904-48E6-87A1-D4367C45DC10}" destId="{CA3E672D-1EB8-4493-A06B-CB0190DB6FAA}" srcOrd="10" destOrd="0" presId="urn:microsoft.com/office/officeart/2005/8/layout/cycle5"/>
    <dgm:cxn modelId="{A5829798-0076-47C2-A1FC-31C7786AE6BC}" type="presParOf" srcId="{7AE6D445-6904-48E6-87A1-D4367C45DC10}" destId="{0829E08D-0AFB-449E-B032-2C3227F75E62}" srcOrd="11" destOrd="0" presId="urn:microsoft.com/office/officeart/2005/8/layout/cycle5"/>
    <dgm:cxn modelId="{0527901C-8B88-44D2-BA35-B683CCA99EE2}" type="presParOf" srcId="{7AE6D445-6904-48E6-87A1-D4367C45DC10}" destId="{6CFA8E32-32F5-4A01-8822-BD54A89193B7}" srcOrd="12" destOrd="0" presId="urn:microsoft.com/office/officeart/2005/8/layout/cycle5"/>
    <dgm:cxn modelId="{9C15CDC2-1D52-4874-AE90-AF980E93B285}" type="presParOf" srcId="{7AE6D445-6904-48E6-87A1-D4367C45DC10}" destId="{9BCE0AEA-6865-4045-AA35-B765FE3356C1}" srcOrd="13" destOrd="0" presId="urn:microsoft.com/office/officeart/2005/8/layout/cycle5"/>
    <dgm:cxn modelId="{91AF5B23-D88D-4491-9CF1-E293E9A4D24F}" type="presParOf" srcId="{7AE6D445-6904-48E6-87A1-D4367C45DC10}" destId="{3D523EC5-F939-4672-9FAD-330949D44303}" srcOrd="14" destOrd="0" presId="urn:microsoft.com/office/officeart/2005/8/layout/cycle5"/>
  </dgm:cxnLst>
  <dgm:bg/>
  <dgm:whole/>
</dgm:dataModel>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ED40BDA-76CF-4900-80C1-95E1229E1744}" type="datetimeFigureOut">
              <a:rPr lang="en-US"/>
              <a:pPr>
                <a:defRPr/>
              </a:pPr>
              <a:t>10/13/2009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71D546E-4B3F-49EC-8276-AB6447ECC495}" type="slidenum">
              <a:rPr lang="en-AU"/>
              <a:pPr>
                <a:defRPr/>
              </a:pPr>
              <a:t>‹#›</a:t>
            </a:fld>
            <a:endParaRPr lang="en-A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648F05F-49D7-4A17-B297-E499E3EA5785}" type="slidenum">
              <a:rPr lang="en-AU"/>
              <a:pPr fontAlgn="base">
                <a:spcBef>
                  <a:spcPct val="0"/>
                </a:spcBef>
                <a:spcAft>
                  <a:spcPct val="0"/>
                </a:spcAft>
                <a:defRPr/>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9572BD-0DF7-4D64-A356-1B94D27E017E}" type="slidenum">
              <a:rPr lang="en-AU"/>
              <a:pPr fontAlgn="base">
                <a:spcBef>
                  <a:spcPct val="0"/>
                </a:spcBef>
                <a:spcAft>
                  <a:spcPct val="0"/>
                </a:spcAft>
                <a:defRPr/>
              </a:pPr>
              <a:t>10</a:t>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048435-C190-4973-9DE8-C4B01FD0A434}" type="slidenum">
              <a:rPr lang="en-AU"/>
              <a:pPr fontAlgn="base">
                <a:spcBef>
                  <a:spcPct val="0"/>
                </a:spcBef>
                <a:spcAft>
                  <a:spcPct val="0"/>
                </a:spcAft>
                <a:defRPr/>
              </a:pPr>
              <a:t>11</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3789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CA58E1-894D-4BC7-A722-F85D446676F1}" type="slidenum">
              <a:rPr lang="en-AU"/>
              <a:pPr fontAlgn="base">
                <a:spcBef>
                  <a:spcPct val="0"/>
                </a:spcBef>
                <a:spcAft>
                  <a:spcPct val="0"/>
                </a:spcAft>
                <a:defRPr/>
              </a:pPr>
              <a:t>12</a:t>
            </a:fld>
            <a:endParaRPr lang="en-A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310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AFD2E9-D725-4694-839C-198F4242B6D0}" type="slidenum">
              <a:rPr lang="en-AU"/>
              <a:pPr fontAlgn="base">
                <a:spcBef>
                  <a:spcPct val="0"/>
                </a:spcBef>
                <a:spcAft>
                  <a:spcPct val="0"/>
                </a:spcAft>
                <a:defRPr/>
              </a:pPr>
              <a:t>13</a:t>
            </a:fld>
            <a:endParaRPr lang="en-A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399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32972A-F90A-4868-95DC-B65967533B92}" type="slidenum">
              <a:rPr lang="en-AU"/>
              <a:pPr fontAlgn="base">
                <a:spcBef>
                  <a:spcPct val="0"/>
                </a:spcBef>
                <a:spcAft>
                  <a:spcPct val="0"/>
                </a:spcAft>
                <a:defRPr/>
              </a:pPr>
              <a:t>14</a:t>
            </a:fld>
            <a:endParaRPr lang="en-A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419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AB6A5-A336-41B8-929E-2D5E8982C5FE}" type="slidenum">
              <a:rPr lang="en-AU"/>
              <a:pPr fontAlgn="base">
                <a:spcBef>
                  <a:spcPct val="0"/>
                </a:spcBef>
                <a:spcAft>
                  <a:spcPct val="0"/>
                </a:spcAft>
                <a:defRPr/>
              </a:pPr>
              <a:t>15</a:t>
            </a:fld>
            <a:endParaRPr lang="en-A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53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6210A33-C566-4A0A-9C66-733D947BA8BA}" type="slidenum">
              <a:rPr lang="en-AU" sz="1200">
                <a:latin typeface="+mn-lt"/>
              </a:rPr>
              <a:pPr algn="r">
                <a:defRPr/>
              </a:pPr>
              <a:t>16</a:t>
            </a:fld>
            <a:endParaRPr lang="en-AU" sz="1200">
              <a:latin typeface="+mn-l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53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828A36C-741E-4213-9E00-E10FBC711F2C}" type="slidenum">
              <a:rPr lang="en-AU" sz="1200">
                <a:latin typeface="+mn-lt"/>
              </a:rPr>
              <a:pPr algn="r">
                <a:defRPr/>
              </a:pPr>
              <a:t>17</a:t>
            </a:fld>
            <a:endParaRPr lang="en-AU" sz="1200">
              <a:latin typeface="+mn-l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481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4C0B96-237D-4F72-8641-CF64A8FBFAF2}" type="slidenum">
              <a:rPr lang="en-AU"/>
              <a:pPr fontAlgn="base">
                <a:spcBef>
                  <a:spcPct val="0"/>
                </a:spcBef>
                <a:spcAft>
                  <a:spcPct val="0"/>
                </a:spcAft>
                <a:defRPr/>
              </a:pPr>
              <a:t>18</a:t>
            </a:fld>
            <a:endParaRPr lang="en-A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270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0A6A21DB-7BCF-49A5-9119-042E62151A55}" type="slidenum">
              <a:rPr lang="en-AU" sz="1200">
                <a:latin typeface="+mn-lt"/>
              </a:rPr>
              <a:pPr algn="r">
                <a:defRPr/>
              </a:pPr>
              <a:t>19</a:t>
            </a:fld>
            <a:endParaRPr lang="en-AU" sz="1200">
              <a:latin typeface="+mn-l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2150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780F72A-D7D3-4332-BE32-24A54C6C2B05}" type="slidenum">
              <a:rPr lang="en-AU" sz="1200">
                <a:latin typeface="+mn-lt"/>
              </a:rPr>
              <a:pPr algn="r">
                <a:defRPr/>
              </a:pPr>
              <a:t>2</a:t>
            </a:fld>
            <a:endParaRPr lang="en-AU" sz="120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71157E-1D99-40A1-9CC5-74F4AFC3F366}" type="slidenum">
              <a:rPr lang="en-AU"/>
              <a:pPr fontAlgn="base">
                <a:spcBef>
                  <a:spcPct val="0"/>
                </a:spcBef>
                <a:spcAft>
                  <a:spcPct val="0"/>
                </a:spcAft>
                <a:defRPr/>
              </a:pPr>
              <a:t>20</a:t>
            </a:fld>
            <a:endParaRPr lang="en-A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041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A50939B7-0B2E-4888-877C-4F4508E0BE0C}" type="slidenum">
              <a:rPr lang="en-AU" sz="1200">
                <a:latin typeface="+mn-lt"/>
              </a:rPr>
              <a:pPr algn="r">
                <a:defRPr/>
              </a:pPr>
              <a:t>21</a:t>
            </a:fld>
            <a:endParaRPr lang="en-AU" sz="1200">
              <a:latin typeface="+mn-l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246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203E7DFF-D9D6-4764-BAAC-C7451CA59971}" type="slidenum">
              <a:rPr lang="en-AU" sz="1200">
                <a:latin typeface="+mn-lt"/>
              </a:rPr>
              <a:pPr algn="r">
                <a:defRPr/>
              </a:pPr>
              <a:t>22</a:t>
            </a:fld>
            <a:endParaRPr lang="en-AU" sz="1200">
              <a:latin typeface="+mn-l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noTextEdi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451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95E37DC-56DF-4D9F-A73C-CD8EF1260129}" type="slidenum">
              <a:rPr lang="en-AU" sz="1200">
                <a:latin typeface="+mn-lt"/>
              </a:rPr>
              <a:pPr algn="r">
                <a:defRPr/>
              </a:pPr>
              <a:t>23</a:t>
            </a:fld>
            <a:endParaRPr lang="en-AU" sz="1200">
              <a:latin typeface="+mn-l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65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7E5638A-DC3B-42EE-B52D-78D21213B7FA}" type="slidenum">
              <a:rPr lang="en-AU" sz="1200">
                <a:latin typeface="+mn-lt"/>
              </a:rPr>
              <a:pPr algn="r">
                <a:defRPr/>
              </a:pPr>
              <a:t>24</a:t>
            </a:fld>
            <a:endParaRPr lang="en-AU" sz="1200">
              <a:latin typeface="+mn-l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noTextEdi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065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48374E22-4014-4E1D-94BE-9BB24A28C7FA}" type="slidenum">
              <a:rPr lang="en-AU" sz="1200">
                <a:latin typeface="+mn-lt"/>
              </a:rPr>
              <a:pPr algn="r">
                <a:defRPr/>
              </a:pPr>
              <a:t>25</a:t>
            </a:fld>
            <a:endParaRPr lang="en-AU" sz="1200">
              <a:latin typeface="+mn-l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270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5DF6091-5ECC-40C5-957E-C8EF948E50BE}" type="slidenum">
              <a:rPr lang="en-AU" sz="1200">
                <a:latin typeface="+mn-lt"/>
              </a:rPr>
              <a:pPr algn="r">
                <a:defRPr/>
              </a:pPr>
              <a:t>26</a:t>
            </a:fld>
            <a:endParaRPr lang="en-AU" sz="1200">
              <a:latin typeface="+mn-l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475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2D3DF85B-749E-4690-840F-C874AF08FF5B}" type="slidenum">
              <a:rPr lang="en-AU" sz="1200">
                <a:latin typeface="+mn-lt"/>
              </a:rPr>
              <a:pPr algn="r">
                <a:defRPr/>
              </a:pPr>
              <a:t>27</a:t>
            </a:fld>
            <a:endParaRPr lang="en-AU" sz="1200">
              <a:latin typeface="+mn-l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680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4B079A1-2929-40C3-8036-4127A67D5CBB}" type="slidenum">
              <a:rPr lang="en-AU" sz="1200">
                <a:latin typeface="+mn-lt"/>
              </a:rPr>
              <a:pPr algn="r">
                <a:defRPr/>
              </a:pPr>
              <a:t>28</a:t>
            </a:fld>
            <a:endParaRPr lang="en-AU" sz="120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Slide Image Placeholder 1"/>
          <p:cNvSpPr>
            <a:spLocks noGrp="1" noRot="1" noChangeAspect="1" noTextEdit="1"/>
          </p:cNvSpPr>
          <p:nvPr>
            <p:ph type="sldImg"/>
          </p:nvPr>
        </p:nvSpPr>
        <p:spPr bwMode="auto">
          <a:noFill/>
          <a:ln>
            <a:solidFill>
              <a:srgbClr val="000000"/>
            </a:solidFill>
            <a:miter lim="800000"/>
            <a:headEnd/>
            <a:tailEnd/>
          </a:ln>
        </p:spPr>
      </p:sp>
      <p:sp>
        <p:nvSpPr>
          <p:cNvPr id="167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8089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50666A4-AD28-42F6-888B-4A514416F085}" type="slidenum">
              <a:rPr lang="en-AU" sz="1200">
                <a:latin typeface="+mn-lt"/>
              </a:rPr>
              <a:pPr algn="r">
                <a:defRPr/>
              </a:pPr>
              <a:t>29</a:t>
            </a:fld>
            <a:endParaRPr lang="en-AU" sz="1200">
              <a:latin typeface="+mn-l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E2A54E-73B4-4EE2-8307-06AC7ED6FE5D}" type="slidenum">
              <a:rPr lang="en-AU"/>
              <a:pPr fontAlgn="base">
                <a:spcBef>
                  <a:spcPct val="0"/>
                </a:spcBef>
                <a:spcAft>
                  <a:spcPct val="0"/>
                </a:spcAft>
                <a:defRPr/>
              </a:pPr>
              <a:t>3</a:t>
            </a:fld>
            <a:endParaRPr lang="en-A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8294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B8FE8F37-5078-4393-9691-7E81B23D3495}" type="slidenum">
              <a:rPr lang="en-AU" sz="1200">
                <a:latin typeface="+mn-lt"/>
              </a:rPr>
              <a:pPr algn="r">
                <a:defRPr/>
              </a:pPr>
              <a:t>30</a:t>
            </a:fld>
            <a:endParaRPr lang="en-AU" sz="1200">
              <a:latin typeface="+mn-lt"/>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8371"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AC039E17-C9D2-4FB4-A73F-8DECF1011226}" type="slidenum">
              <a:rPr lang="en-AU" sz="1200">
                <a:latin typeface="+mn-lt"/>
              </a:rPr>
              <a:pPr algn="r">
                <a:defRPr/>
              </a:pPr>
              <a:t>31</a:t>
            </a:fld>
            <a:endParaRPr lang="en-AU" sz="1200">
              <a:latin typeface="+mn-l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8499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29DD37A-08EF-40BD-BE6C-0343F806D844}" type="slidenum">
              <a:rPr lang="en-AU" sz="1200">
                <a:latin typeface="+mn-lt"/>
              </a:rPr>
              <a:pPr algn="r">
                <a:defRPr/>
              </a:pPr>
              <a:t>32</a:t>
            </a:fld>
            <a:endParaRPr lang="en-AU" sz="1200">
              <a:latin typeface="+mn-lt"/>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Image Placeholder 1"/>
          <p:cNvSpPr>
            <a:spLocks noGrp="1" noRot="1" noChangeAspect="1" noTextEdit="1"/>
          </p:cNvSpPr>
          <p:nvPr>
            <p:ph type="sldImg"/>
          </p:nvPr>
        </p:nvSpPr>
        <p:spPr bwMode="auto">
          <a:noFill/>
          <a:ln>
            <a:solidFill>
              <a:srgbClr val="000000"/>
            </a:solidFill>
            <a:miter lim="800000"/>
            <a:headEnd/>
            <a:tailEnd/>
          </a:ln>
        </p:spPr>
      </p:sp>
      <p:sp>
        <p:nvSpPr>
          <p:cNvPr id="176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8499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976ACEE-1F8E-44F6-90BF-8C493809718A}" type="slidenum">
              <a:rPr lang="en-AU" sz="1200">
                <a:latin typeface="+mn-lt"/>
              </a:rPr>
              <a:pPr algn="r">
                <a:defRPr/>
              </a:pPr>
              <a:t>33</a:t>
            </a:fld>
            <a:endParaRPr lang="en-AU" sz="1200">
              <a:latin typeface="+mn-lt"/>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4403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3FEAF32-3669-4BD8-9AAE-768CD3E8479E}" type="slidenum">
              <a:rPr lang="en-AU" sz="1200">
                <a:latin typeface="+mn-lt"/>
              </a:rPr>
              <a:pPr algn="r">
                <a:defRPr/>
              </a:pPr>
              <a:t>34</a:t>
            </a:fld>
            <a:endParaRPr lang="en-AU" sz="1200">
              <a:latin typeface="+mn-l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noTextEdit="1"/>
          </p:cNvSpPr>
          <p:nvPr>
            <p:ph type="sldImg"/>
          </p:nvPr>
        </p:nvSpPr>
        <p:spPr bwMode="auto">
          <a:noFill/>
          <a:ln>
            <a:solidFill>
              <a:srgbClr val="000000"/>
            </a:solidFill>
            <a:miter lim="800000"/>
            <a:headEnd/>
            <a:tailEnd/>
          </a:ln>
        </p:spPr>
      </p:sp>
      <p:sp>
        <p:nvSpPr>
          <p:cNvPr id="180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8851"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7EB5C0B-59E7-4A92-85D6-4CFF6EA78B0C}" type="slidenum">
              <a:rPr lang="en-AU" sz="1200">
                <a:latin typeface="+mn-lt"/>
              </a:rPr>
              <a:pPr algn="r">
                <a:defRPr/>
              </a:pPr>
              <a:t>35</a:t>
            </a:fld>
            <a:endParaRPr lang="en-AU" sz="1200">
              <a:latin typeface="+mn-lt"/>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Slide Image Placeholder 1"/>
          <p:cNvSpPr>
            <a:spLocks noGrp="1" noRot="1" noChangeAspect="1" noTextEdit="1"/>
          </p:cNvSpPr>
          <p:nvPr>
            <p:ph type="sldImg"/>
          </p:nvPr>
        </p:nvSpPr>
        <p:spPr bwMode="auto">
          <a:noFill/>
          <a:ln>
            <a:solidFill>
              <a:srgbClr val="000000"/>
            </a:solidFill>
            <a:miter lim="800000"/>
            <a:headEnd/>
            <a:tailEnd/>
          </a:ln>
        </p:spPr>
      </p:sp>
      <p:sp>
        <p:nvSpPr>
          <p:cNvPr id="182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4608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36B7A80-FA70-4009-949A-CE1F562487DC}" type="slidenum">
              <a:rPr lang="en-AU" sz="1200">
                <a:latin typeface="+mn-lt"/>
              </a:rPr>
              <a:pPr algn="r">
                <a:defRPr/>
              </a:pPr>
              <a:t>36</a:t>
            </a:fld>
            <a:endParaRPr lang="en-AU" sz="1200">
              <a:latin typeface="+mn-lt"/>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9625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E79404E-F27D-470F-9D3A-189AEC04E640}" type="slidenum">
              <a:rPr lang="en-AU" sz="1200">
                <a:latin typeface="+mn-lt"/>
              </a:rPr>
              <a:pPr algn="r">
                <a:defRPr/>
              </a:pPr>
              <a:t>37</a:t>
            </a:fld>
            <a:endParaRPr lang="en-AU" sz="1200">
              <a:latin typeface="+mn-lt"/>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p:cNvSpPr>
            <a:spLocks noGrp="1" noRot="1" noChangeAspect="1" noTextEdit="1"/>
          </p:cNvSpPr>
          <p:nvPr>
            <p:ph type="sldImg"/>
          </p:nvPr>
        </p:nvSpPr>
        <p:spPr bwMode="auto">
          <a:noFill/>
          <a:ln>
            <a:solidFill>
              <a:srgbClr val="000000"/>
            </a:solidFill>
            <a:miter lim="800000"/>
            <a:headEnd/>
            <a:tailEnd/>
          </a:ln>
        </p:spPr>
      </p:sp>
      <p:sp>
        <p:nvSpPr>
          <p:cNvPr id="186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04451"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44CF6012-CCB2-416A-85EC-BEA0784B666F}" type="slidenum">
              <a:rPr lang="en-AU" sz="1200">
                <a:latin typeface="+mn-lt"/>
              </a:rPr>
              <a:pPr algn="r">
                <a:defRPr/>
              </a:pPr>
              <a:t>38</a:t>
            </a:fld>
            <a:endParaRPr lang="en-AU" sz="1200">
              <a:latin typeface="+mn-lt"/>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p:cNvSpPr>
            <a:spLocks noGrp="1" noRot="1" noChangeAspect="1" noTextEdit="1"/>
          </p:cNvSpPr>
          <p:nvPr>
            <p:ph type="sldImg"/>
          </p:nvPr>
        </p:nvSpPr>
        <p:spPr bwMode="auto">
          <a:noFill/>
          <a:ln>
            <a:solidFill>
              <a:srgbClr val="000000"/>
            </a:solidFill>
            <a:miter lim="800000"/>
            <a:headEnd/>
            <a:tailEnd/>
          </a:ln>
        </p:spPr>
      </p:sp>
      <p:sp>
        <p:nvSpPr>
          <p:cNvPr id="188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0649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1F79EAB-58EA-446C-A20E-B09FE87C3557}" type="slidenum">
              <a:rPr lang="en-AU" sz="1200">
                <a:latin typeface="+mn-lt"/>
              </a:rPr>
              <a:pPr algn="r">
                <a:defRPr/>
              </a:pPr>
              <a:t>39</a:t>
            </a:fld>
            <a:endParaRPr lang="en-AU" sz="120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89CBD1-A51F-4B96-8FAE-A37209B80A35}" type="slidenum">
              <a:rPr lang="en-AU"/>
              <a:pPr fontAlgn="base">
                <a:spcBef>
                  <a:spcPct val="0"/>
                </a:spcBef>
                <a:spcAft>
                  <a:spcPct val="0"/>
                </a:spcAft>
                <a:defRPr/>
              </a:pPr>
              <a:t>4</a:t>
            </a:fld>
            <a:endParaRPr lang="en-AU"/>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p:cNvSpPr>
            <a:spLocks noGrp="1" noRot="1" noChangeAspect="1" noTextEdit="1"/>
          </p:cNvSpPr>
          <p:nvPr>
            <p:ph type="sldImg"/>
          </p:nvPr>
        </p:nvSpPr>
        <p:spPr bwMode="auto">
          <a:noFill/>
          <a:ln>
            <a:solidFill>
              <a:srgbClr val="000000"/>
            </a:solidFill>
            <a:miter lim="800000"/>
            <a:headEnd/>
            <a:tailEnd/>
          </a:ln>
        </p:spPr>
      </p:sp>
      <p:sp>
        <p:nvSpPr>
          <p:cNvPr id="1904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10854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4E38BFD-837C-4C06-BEBA-A049C43BB505}" type="slidenum">
              <a:rPr lang="en-AU" sz="1200">
                <a:latin typeface="+mn-lt"/>
              </a:rPr>
              <a:pPr algn="r">
                <a:defRPr/>
              </a:pPr>
              <a:t>40</a:t>
            </a:fld>
            <a:endParaRPr lang="en-AU" sz="1200">
              <a:latin typeface="+mn-lt"/>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Slide Image Placeholder 1"/>
          <p:cNvSpPr>
            <a:spLocks noGrp="1" noRot="1" noChangeAspect="1"/>
          </p:cNvSpPr>
          <p:nvPr>
            <p:ph type="sldImg"/>
          </p:nvPr>
        </p:nvSpPr>
        <p:spPr bwMode="auto">
          <a:noFill/>
          <a:ln>
            <a:solidFill>
              <a:srgbClr val="000000"/>
            </a:solidFill>
            <a:miter lim="800000"/>
            <a:headEnd/>
            <a:tailEnd/>
          </a:ln>
        </p:spPr>
      </p:sp>
      <p:sp>
        <p:nvSpPr>
          <p:cNvPr id="192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01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F5DC6C-B306-4692-A5EE-B47B722E5A1F}" type="slidenum">
              <a:rPr lang="en-AU"/>
              <a:pPr fontAlgn="base">
                <a:spcBef>
                  <a:spcPct val="0"/>
                </a:spcBef>
                <a:spcAft>
                  <a:spcPct val="0"/>
                </a:spcAft>
                <a:defRPr/>
              </a:pPr>
              <a:t>41</a:t>
            </a:fld>
            <a:endParaRPr lang="en-AU"/>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p:cNvSpPr>
            <a:spLocks noGrp="1" noRot="1" noChangeAspect="1"/>
          </p:cNvSpPr>
          <p:nvPr>
            <p:ph type="sldImg"/>
          </p:nvPr>
        </p:nvSpPr>
        <p:spPr bwMode="auto">
          <a:noFill/>
          <a:ln>
            <a:solidFill>
              <a:srgbClr val="000000"/>
            </a:solidFill>
            <a:miter lim="800000"/>
            <a:headEnd/>
            <a:tailEnd/>
          </a:ln>
        </p:spPr>
      </p:sp>
      <p:sp>
        <p:nvSpPr>
          <p:cNvPr id="194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22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ED5B99-8A0E-4C8C-BD76-17BB749A6D48}" type="slidenum">
              <a:rPr lang="en-AU"/>
              <a:pPr fontAlgn="base">
                <a:spcBef>
                  <a:spcPct val="0"/>
                </a:spcBef>
                <a:spcAft>
                  <a:spcPct val="0"/>
                </a:spcAft>
                <a:defRPr/>
              </a:pPr>
              <a:t>42</a:t>
            </a:fld>
            <a:endParaRPr lang="en-AU"/>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Slide Image Placeholder 1"/>
          <p:cNvSpPr>
            <a:spLocks noGrp="1" noRot="1" noChangeAspect="1"/>
          </p:cNvSpPr>
          <p:nvPr>
            <p:ph type="sldImg"/>
          </p:nvPr>
        </p:nvSpPr>
        <p:spPr bwMode="auto">
          <a:noFill/>
          <a:ln>
            <a:solidFill>
              <a:srgbClr val="000000"/>
            </a:solidFill>
            <a:miter lim="800000"/>
            <a:headEnd/>
            <a:tailEnd/>
          </a:ln>
        </p:spPr>
      </p:sp>
      <p:sp>
        <p:nvSpPr>
          <p:cNvPr id="196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42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941C4C-D807-4ACD-B82B-BF09EF3F0DCE}" type="slidenum">
              <a:rPr lang="en-AU"/>
              <a:pPr fontAlgn="base">
                <a:spcBef>
                  <a:spcPct val="0"/>
                </a:spcBef>
                <a:spcAft>
                  <a:spcPct val="0"/>
                </a:spcAft>
                <a:defRPr/>
              </a:pPr>
              <a:t>43</a:t>
            </a:fld>
            <a:endParaRPr lang="en-AU"/>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Slide Image Placeholder 1"/>
          <p:cNvSpPr>
            <a:spLocks noGrp="1" noRot="1" noChangeAspect="1"/>
          </p:cNvSpPr>
          <p:nvPr>
            <p:ph type="sldImg"/>
          </p:nvPr>
        </p:nvSpPr>
        <p:spPr bwMode="auto">
          <a:noFill/>
          <a:ln>
            <a:solidFill>
              <a:srgbClr val="000000"/>
            </a:solidFill>
            <a:miter lim="800000"/>
            <a:headEnd/>
            <a:tailEnd/>
          </a:ln>
        </p:spPr>
      </p:sp>
      <p:sp>
        <p:nvSpPr>
          <p:cNvPr id="1986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7CD009-8D63-430C-90C6-F8CB6BD9BC6C}" type="slidenum">
              <a:rPr lang="en-AU"/>
              <a:pPr fontAlgn="base">
                <a:spcBef>
                  <a:spcPct val="0"/>
                </a:spcBef>
                <a:spcAft>
                  <a:spcPct val="0"/>
                </a:spcAft>
                <a:defRPr/>
              </a:pPr>
              <a:t>44</a:t>
            </a:fld>
            <a:endParaRPr lang="en-A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Slide Image Placeholder 1"/>
          <p:cNvSpPr>
            <a:spLocks noGrp="1" noRot="1" noChangeAspect="1" noTextEdit="1"/>
          </p:cNvSpPr>
          <p:nvPr>
            <p:ph type="sldImg"/>
          </p:nvPr>
        </p:nvSpPr>
        <p:spPr bwMode="auto">
          <a:noFill/>
          <a:ln>
            <a:solidFill>
              <a:srgbClr val="000000"/>
            </a:solidFill>
            <a:miter lim="800000"/>
            <a:headEnd/>
            <a:tailEnd/>
          </a:ln>
        </p:spPr>
      </p:sp>
      <p:sp>
        <p:nvSpPr>
          <p:cNvPr id="2007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4608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566762A-B395-4E1B-BC34-DF9872932370}" type="slidenum">
              <a:rPr lang="en-AU" sz="1200">
                <a:latin typeface="+mn-lt"/>
              </a:rPr>
              <a:pPr algn="r">
                <a:defRPr/>
              </a:pPr>
              <a:t>45</a:t>
            </a:fld>
            <a:endParaRPr lang="en-AU" sz="1200">
              <a:latin typeface="+mn-lt"/>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Slide Image Placeholder 1"/>
          <p:cNvSpPr>
            <a:spLocks noGrp="1" noRot="1" noChangeAspect="1" noTextEdit="1"/>
          </p:cNvSpPr>
          <p:nvPr>
            <p:ph type="sldImg"/>
          </p:nvPr>
        </p:nvSpPr>
        <p:spPr bwMode="auto">
          <a:noFill/>
          <a:ln>
            <a:solidFill>
              <a:srgbClr val="000000"/>
            </a:solidFill>
            <a:miter lim="800000"/>
            <a:headEnd/>
            <a:tailEnd/>
          </a:ln>
        </p:spPr>
      </p:sp>
      <p:sp>
        <p:nvSpPr>
          <p:cNvPr id="202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4608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558F09E-2852-4B5E-8002-797E55B6248A}" type="slidenum">
              <a:rPr lang="en-AU" sz="1200">
                <a:latin typeface="+mn-lt"/>
              </a:rPr>
              <a:pPr algn="r">
                <a:defRPr/>
              </a:pPr>
              <a:t>46</a:t>
            </a:fld>
            <a:endParaRPr lang="en-AU" sz="120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A1C0DA-ED70-499F-ADB4-3635728EFFDC}" type="slidenum">
              <a:rPr lang="en-AU"/>
              <a:pPr fontAlgn="base">
                <a:spcBef>
                  <a:spcPct val="0"/>
                </a:spcBef>
                <a:spcAft>
                  <a:spcPct val="0"/>
                </a:spcAft>
                <a:defRPr/>
              </a:pPr>
              <a:t>5</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25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DAFBE5-94EA-4901-8014-E7FB39A0FF1C}" type="slidenum">
              <a:rPr lang="en-AU"/>
              <a:pPr fontAlgn="base">
                <a:spcBef>
                  <a:spcPct val="0"/>
                </a:spcBef>
                <a:spcAft>
                  <a:spcPct val="0"/>
                </a:spcAft>
                <a:defRPr/>
              </a:pPr>
              <a:t>6</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276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776B05-B731-4A85-98E0-7835633A0A00}" type="slidenum">
              <a:rPr lang="en-AU"/>
              <a:pPr fontAlgn="base">
                <a:spcBef>
                  <a:spcPct val="0"/>
                </a:spcBef>
                <a:spcAft>
                  <a:spcPct val="0"/>
                </a:spcAft>
                <a:defRPr/>
              </a:pPr>
              <a:t>7</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296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092053-91E5-4147-95E7-0D57A33D021C}" type="slidenum">
              <a:rPr lang="en-AU"/>
              <a:pPr fontAlgn="base">
                <a:spcBef>
                  <a:spcPct val="0"/>
                </a:spcBef>
                <a:spcAft>
                  <a:spcPct val="0"/>
                </a:spcAft>
                <a:defRPr/>
              </a:pPr>
              <a:t>8</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DFE835-C6B0-4CC8-B738-8EA664F8EBA5}" type="slidenum">
              <a:rPr lang="en-AU"/>
              <a:pPr fontAlgn="base">
                <a:spcBef>
                  <a:spcPct val="0"/>
                </a:spcBef>
                <a:spcAft>
                  <a:spcPct val="0"/>
                </a:spcAft>
                <a:defRPr/>
              </a:pPr>
              <a:t>9</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pPr>
              <a:defRPr/>
            </a:pPr>
            <a:fld id="{3EBF2F90-F3D9-4B1D-A707-3DB37E0B3DCF}" type="datetime1">
              <a:rPr lang="en-US"/>
              <a:pPr>
                <a:defRPr/>
              </a:pPr>
              <a:t>10/13/2009</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732005DC-F2AB-4711-9BCE-15979180EBF6}" type="slidenum">
              <a:rPr lang="en-AU"/>
              <a:pPr>
                <a:defRPr/>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8420AC29-D333-4596-9B9A-E7023D69B434}" type="datetime1">
              <a:rPr lang="en-US"/>
              <a:pPr>
                <a:defRPr/>
              </a:pPr>
              <a:t>10/13/2009</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3785694A-AC9B-4665-BC15-85EFD6655CA8}" type="slidenum">
              <a:rPr lang="en-AU"/>
              <a:pPr>
                <a:defRPr/>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FD2A5725-0677-488E-AF9E-F5A3FABAE084}" type="datetime1">
              <a:rPr lang="en-US"/>
              <a:pPr>
                <a:defRPr/>
              </a:pPr>
              <a:t>10/13/2009</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AA7DDEA6-2412-4F10-B1F0-7498C35604B2}" type="slidenum">
              <a:rPr lang="en-AU"/>
              <a:pPr>
                <a:defRPr/>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214D541C-8204-4793-BC0C-141073280380}" type="datetime1">
              <a:rPr lang="en-US"/>
              <a:pPr>
                <a:defRPr/>
              </a:pPr>
              <a:t>10/13/2009</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D5D6E8BE-8DB6-4B33-AA57-D964F007010C}"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034B0C8-07A2-4219-BAA4-0374A7812AB6}" type="datetime1">
              <a:rPr lang="en-US"/>
              <a:pPr>
                <a:defRPr/>
              </a:pPr>
              <a:t>10/13/2009</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A8B8C32A-41B5-4854-BA1E-27029ABAC8D2}" type="slidenum">
              <a:rPr lang="en-AU"/>
              <a:pPr>
                <a:defRPr/>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3"/>
          <p:cNvSpPr>
            <a:spLocks noGrp="1"/>
          </p:cNvSpPr>
          <p:nvPr>
            <p:ph type="dt" sz="half" idx="10"/>
          </p:nvPr>
        </p:nvSpPr>
        <p:spPr/>
        <p:txBody>
          <a:bodyPr/>
          <a:lstStyle>
            <a:lvl1pPr>
              <a:defRPr/>
            </a:lvl1pPr>
          </a:lstStyle>
          <a:p>
            <a:pPr>
              <a:defRPr/>
            </a:pPr>
            <a:fld id="{41CC266E-C6D3-4A9E-BB26-8F87A3B8EF22}" type="datetime1">
              <a:rPr lang="en-US"/>
              <a:pPr>
                <a:defRPr/>
              </a:pPr>
              <a:t>10/13/2009</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EF855D52-A7F1-4E37-9834-EDC770F9B411}" type="slidenum">
              <a:rPr lang="en-AU"/>
              <a:pPr>
                <a:defRPr/>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3"/>
          <p:cNvSpPr>
            <a:spLocks noGrp="1"/>
          </p:cNvSpPr>
          <p:nvPr>
            <p:ph type="dt" sz="half" idx="10"/>
          </p:nvPr>
        </p:nvSpPr>
        <p:spPr/>
        <p:txBody>
          <a:bodyPr/>
          <a:lstStyle>
            <a:lvl1pPr>
              <a:defRPr/>
            </a:lvl1pPr>
          </a:lstStyle>
          <a:p>
            <a:pPr>
              <a:defRPr/>
            </a:pPr>
            <a:fld id="{5A0990F3-1F1D-4EF3-98BB-0505AA46D50D}" type="datetime1">
              <a:rPr lang="en-US"/>
              <a:pPr>
                <a:defRPr/>
              </a:pPr>
              <a:t>10/13/2009</a:t>
            </a:fld>
            <a:endParaRPr lang="en-AU"/>
          </a:p>
        </p:txBody>
      </p:sp>
      <p:sp>
        <p:nvSpPr>
          <p:cNvPr id="8" name="Footer Placeholder 4"/>
          <p:cNvSpPr>
            <a:spLocks noGrp="1"/>
          </p:cNvSpPr>
          <p:nvPr>
            <p:ph type="ftr" sz="quarter" idx="11"/>
          </p:nvPr>
        </p:nvSpPr>
        <p:spPr/>
        <p:txBody>
          <a:bodyPr/>
          <a:lstStyle>
            <a:lvl1pPr>
              <a:defRPr/>
            </a:lvl1pPr>
          </a:lstStyle>
          <a:p>
            <a:pPr>
              <a:defRPr/>
            </a:pPr>
            <a:endParaRPr lang="en-AU"/>
          </a:p>
        </p:txBody>
      </p:sp>
      <p:sp>
        <p:nvSpPr>
          <p:cNvPr id="9" name="Slide Number Placeholder 5"/>
          <p:cNvSpPr>
            <a:spLocks noGrp="1"/>
          </p:cNvSpPr>
          <p:nvPr>
            <p:ph type="sldNum" sz="quarter" idx="12"/>
          </p:nvPr>
        </p:nvSpPr>
        <p:spPr/>
        <p:txBody>
          <a:bodyPr/>
          <a:lstStyle>
            <a:lvl1pPr>
              <a:defRPr/>
            </a:lvl1pPr>
          </a:lstStyle>
          <a:p>
            <a:pPr>
              <a:defRPr/>
            </a:pPr>
            <a:fld id="{4EDE4642-29FC-417F-9318-7C09E3CF7ADC}" type="slidenum">
              <a:rPr lang="en-AU"/>
              <a:pPr>
                <a:defRPr/>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3"/>
          <p:cNvSpPr>
            <a:spLocks noGrp="1"/>
          </p:cNvSpPr>
          <p:nvPr>
            <p:ph type="dt" sz="half" idx="10"/>
          </p:nvPr>
        </p:nvSpPr>
        <p:spPr/>
        <p:txBody>
          <a:bodyPr/>
          <a:lstStyle>
            <a:lvl1pPr>
              <a:defRPr/>
            </a:lvl1pPr>
          </a:lstStyle>
          <a:p>
            <a:pPr>
              <a:defRPr/>
            </a:pPr>
            <a:fld id="{226EA895-41B9-4BC0-935F-593F552EB7D9}" type="datetime1">
              <a:rPr lang="en-US"/>
              <a:pPr>
                <a:defRPr/>
              </a:pPr>
              <a:t>10/13/2009</a:t>
            </a:fld>
            <a:endParaRPr lang="en-AU"/>
          </a:p>
        </p:txBody>
      </p:sp>
      <p:sp>
        <p:nvSpPr>
          <p:cNvPr id="4" name="Footer Placeholder 4"/>
          <p:cNvSpPr>
            <a:spLocks noGrp="1"/>
          </p:cNvSpPr>
          <p:nvPr>
            <p:ph type="ftr" sz="quarter" idx="11"/>
          </p:nvPr>
        </p:nvSpPr>
        <p:spPr/>
        <p:txBody>
          <a:bodyPr/>
          <a:lstStyle>
            <a:lvl1pPr>
              <a:defRPr/>
            </a:lvl1pPr>
          </a:lstStyle>
          <a:p>
            <a:pPr>
              <a:defRPr/>
            </a:pPr>
            <a:endParaRPr lang="en-AU"/>
          </a:p>
        </p:txBody>
      </p:sp>
      <p:sp>
        <p:nvSpPr>
          <p:cNvPr id="5" name="Slide Number Placeholder 5"/>
          <p:cNvSpPr>
            <a:spLocks noGrp="1"/>
          </p:cNvSpPr>
          <p:nvPr>
            <p:ph type="sldNum" sz="quarter" idx="12"/>
          </p:nvPr>
        </p:nvSpPr>
        <p:spPr/>
        <p:txBody>
          <a:bodyPr/>
          <a:lstStyle>
            <a:lvl1pPr>
              <a:defRPr/>
            </a:lvl1pPr>
          </a:lstStyle>
          <a:p>
            <a:pPr>
              <a:defRPr/>
            </a:pPr>
            <a:fld id="{A35F10CC-6711-4BD9-B963-119D262EA96D}" type="slidenum">
              <a:rPr lang="en-AU"/>
              <a:pPr>
                <a:defRPr/>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F7C213D-3202-4A0A-9EB6-2F9C89DCD9E8}" type="datetime1">
              <a:rPr lang="en-US"/>
              <a:pPr>
                <a:defRPr/>
              </a:pPr>
              <a:t>10/13/2009</a:t>
            </a:fld>
            <a:endParaRPr lang="en-AU"/>
          </a:p>
        </p:txBody>
      </p:sp>
      <p:sp>
        <p:nvSpPr>
          <p:cNvPr id="3" name="Footer Placeholder 4"/>
          <p:cNvSpPr>
            <a:spLocks noGrp="1"/>
          </p:cNvSpPr>
          <p:nvPr>
            <p:ph type="ftr" sz="quarter" idx="11"/>
          </p:nvPr>
        </p:nvSpPr>
        <p:spPr/>
        <p:txBody>
          <a:bodyPr/>
          <a:lstStyle>
            <a:lvl1pPr>
              <a:defRPr/>
            </a:lvl1pPr>
          </a:lstStyle>
          <a:p>
            <a:pPr>
              <a:defRPr/>
            </a:pPr>
            <a:endParaRPr lang="en-AU"/>
          </a:p>
        </p:txBody>
      </p:sp>
      <p:sp>
        <p:nvSpPr>
          <p:cNvPr id="4" name="Slide Number Placeholder 5"/>
          <p:cNvSpPr>
            <a:spLocks noGrp="1"/>
          </p:cNvSpPr>
          <p:nvPr>
            <p:ph type="sldNum" sz="quarter" idx="12"/>
          </p:nvPr>
        </p:nvSpPr>
        <p:spPr/>
        <p:txBody>
          <a:bodyPr/>
          <a:lstStyle>
            <a:lvl1pPr>
              <a:defRPr/>
            </a:lvl1pPr>
          </a:lstStyle>
          <a:p>
            <a:pPr>
              <a:defRPr/>
            </a:pPr>
            <a:fld id="{C01E51BB-C963-4BAB-A5EC-8567F427EAD7}" type="slidenum">
              <a:rPr lang="en-AU"/>
              <a:pPr>
                <a:defRPr/>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4C1962F-8837-41BE-BBA4-69C99E1DB49B}" type="datetime1">
              <a:rPr lang="en-US"/>
              <a:pPr>
                <a:defRPr/>
              </a:pPr>
              <a:t>10/13/2009</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BBCB8384-C00B-4BF7-8082-50385E306248}" type="slidenum">
              <a:rPr lang="en-AU"/>
              <a:pPr>
                <a:defRPr/>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C867997-EC9F-4FE2-8A30-92A3C1D021CC}" type="datetime1">
              <a:rPr lang="en-US"/>
              <a:pPr>
                <a:defRPr/>
              </a:pPr>
              <a:t>10/13/2009</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1C317CE5-5DF8-407E-BDD9-DD0C0F716851}"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A786CE1F-D36E-4476-8F92-E1D89673C9E7}" type="datetime1">
              <a:rPr lang="en-US"/>
              <a:pPr>
                <a:defRPr/>
              </a:pPr>
              <a:t>10/13/2009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22AD4EE1-CEE0-4D6E-86C8-752B7874D4DA}" type="slidenum">
              <a:rPr lang="en-AU"/>
              <a:pPr>
                <a:defRPr/>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hyperlink" Target="http://www.investing-in-your-life.com/"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21.emf"/></Relationships>
</file>

<file path=ppt/slides/_rels/slide4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03DC4487-4EC9-49D2-89A6-E08A70EF58C9}" type="slidenum">
              <a:rPr lang="en-AU"/>
              <a:pPr>
                <a:defRPr/>
              </a:pPr>
              <a:t>1</a:t>
            </a:fld>
            <a:endParaRPr lang="en-AU"/>
          </a:p>
        </p:txBody>
      </p:sp>
      <p:sp>
        <p:nvSpPr>
          <p:cNvPr id="14338" name="Rectangle 2"/>
          <p:cNvSpPr>
            <a:spLocks noGrp="1" noChangeArrowheads="1"/>
          </p:cNvSpPr>
          <p:nvPr>
            <p:ph type="ctrTitle"/>
          </p:nvPr>
        </p:nvSpPr>
        <p:spPr>
          <a:xfrm>
            <a:off x="684213" y="1989138"/>
            <a:ext cx="7772400" cy="1470025"/>
          </a:xfrm>
        </p:spPr>
        <p:txBody>
          <a:bodyPr/>
          <a:lstStyle/>
          <a:p>
            <a:pPr eaLnBrk="1" hangingPunct="1"/>
            <a:r>
              <a:rPr lang="en-AU" sz="3500" b="1" smtClean="0">
                <a:latin typeface="Arial" charset="0"/>
                <a:cs typeface="Arial" charset="0"/>
              </a:rPr>
              <a:t>LIFE CAPITAL</a:t>
            </a:r>
            <a:r>
              <a:rPr lang="en-AU" sz="3500" b="1" smtClean="0"/>
              <a:t/>
            </a:r>
            <a:br>
              <a:rPr lang="en-AU" sz="3500" b="1" smtClean="0"/>
            </a:br>
            <a:endParaRPr lang="en-AU" sz="2000" b="1" i="1" smtClean="0">
              <a:latin typeface="Arial" charset="0"/>
              <a:cs typeface="Arial" charset="0"/>
            </a:endParaRPr>
          </a:p>
        </p:txBody>
      </p:sp>
      <p:sp>
        <p:nvSpPr>
          <p:cNvPr id="14339" name="Rectangle 3"/>
          <p:cNvSpPr>
            <a:spLocks noGrp="1" noChangeArrowheads="1"/>
          </p:cNvSpPr>
          <p:nvPr>
            <p:ph type="subTitle" idx="1"/>
          </p:nvPr>
        </p:nvSpPr>
        <p:spPr>
          <a:xfrm>
            <a:off x="1339850" y="2925763"/>
            <a:ext cx="6400800" cy="765175"/>
          </a:xfrm>
        </p:spPr>
        <p:txBody>
          <a:bodyPr/>
          <a:lstStyle/>
          <a:p>
            <a:pPr eaLnBrk="1" hangingPunct="1"/>
            <a:r>
              <a:rPr lang="en-AU" sz="3000" b="1" i="1" smtClean="0">
                <a:solidFill>
                  <a:schemeClr val="tx1"/>
                </a:solidFill>
                <a:latin typeface="Arial" charset="0"/>
                <a:cs typeface="Arial" charset="0"/>
              </a:rPr>
              <a:t>IAN POLLARD</a:t>
            </a:r>
          </a:p>
          <a:p>
            <a:pPr eaLnBrk="1" hangingPunct="1"/>
            <a:r>
              <a:rPr lang="en-AU" sz="2800" b="1" smtClean="0">
                <a:solidFill>
                  <a:srgbClr val="CCAB3A"/>
                </a:solidFill>
              </a:rPr>
              <a:t> 	</a:t>
            </a:r>
          </a:p>
        </p:txBody>
      </p:sp>
      <p:sp>
        <p:nvSpPr>
          <p:cNvPr id="14340" name="Rectangle 3"/>
          <p:cNvSpPr>
            <a:spLocks noChangeArrowheads="1"/>
          </p:cNvSpPr>
          <p:nvPr/>
        </p:nvSpPr>
        <p:spPr bwMode="auto">
          <a:xfrm>
            <a:off x="647700" y="4292600"/>
            <a:ext cx="7812088" cy="765175"/>
          </a:xfrm>
          <a:prstGeom prst="rect">
            <a:avLst/>
          </a:prstGeom>
          <a:noFill/>
          <a:ln w="9525">
            <a:noFill/>
            <a:miter lim="800000"/>
            <a:headEnd/>
            <a:tailEnd/>
          </a:ln>
        </p:spPr>
        <p:txBody>
          <a:bodyPr/>
          <a:lstStyle/>
          <a:p>
            <a:pPr algn="ctr">
              <a:spcBef>
                <a:spcPct val="20000"/>
              </a:spcBef>
              <a:buFont typeface="Arial" charset="0"/>
              <a:buNone/>
            </a:pPr>
            <a:r>
              <a:rPr lang="en-AU" sz="2800" b="1">
                <a:solidFill>
                  <a:srgbClr val="7F7F7F"/>
                </a:solidFill>
                <a:cs typeface="Arial" charset="0"/>
              </a:rPr>
              <a:t>Ferrier Hodgson</a:t>
            </a:r>
          </a:p>
          <a:p>
            <a:pPr algn="ctr">
              <a:spcBef>
                <a:spcPct val="20000"/>
              </a:spcBef>
              <a:buFont typeface="Arial" charset="0"/>
              <a:buNone/>
            </a:pPr>
            <a:r>
              <a:rPr lang="en-AU" sz="2800" b="1">
                <a:solidFill>
                  <a:srgbClr val="7F7F7F"/>
                </a:solidFill>
                <a:cs typeface="Arial" charset="0"/>
              </a:rPr>
              <a:t>Insolvency and Banking Law Seminar</a:t>
            </a:r>
          </a:p>
          <a:p>
            <a:pPr algn="ctr">
              <a:spcBef>
                <a:spcPct val="20000"/>
              </a:spcBef>
              <a:buFont typeface="Arial" charset="0"/>
              <a:buNone/>
            </a:pPr>
            <a:r>
              <a:rPr lang="en-AU" sz="2800" b="1">
                <a:solidFill>
                  <a:srgbClr val="7F7F7F"/>
                </a:solidFill>
                <a:cs typeface="Arial" charset="0"/>
              </a:rPr>
              <a:t>15 October 2009</a:t>
            </a:r>
          </a:p>
          <a:p>
            <a:pPr algn="ctr">
              <a:spcBef>
                <a:spcPct val="20000"/>
              </a:spcBef>
              <a:buFont typeface="Arial" charset="0"/>
              <a:buNone/>
            </a:pPr>
            <a:r>
              <a:rPr lang="en-AU" sz="2800" b="1">
                <a:solidFill>
                  <a:srgbClr val="CCAB3A"/>
                </a:solidFill>
                <a:latin typeface="Calibri" pitchFamily="34" charset="0"/>
              </a:rPr>
              <a:t> 	</a:t>
            </a:r>
          </a:p>
        </p:txBody>
      </p:sp>
      <p:pic>
        <p:nvPicPr>
          <p:cNvPr id="14341" name="Picture 1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FDB221AA-5C79-45D8-9C1B-DD047D3DA6D6}" type="slidenum">
              <a:rPr lang="en-AU"/>
              <a:pPr>
                <a:defRPr/>
              </a:pPr>
              <a:t>10</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a:p>
        </p:txBody>
      </p:sp>
      <p:sp>
        <p:nvSpPr>
          <p:cNvPr id="32771" name="Title 16"/>
          <p:cNvSpPr>
            <a:spLocks noGrp="1"/>
          </p:cNvSpPr>
          <p:nvPr>
            <p:ph type="ctrTitle"/>
          </p:nvPr>
        </p:nvSpPr>
        <p:spPr/>
        <p:txBody>
          <a:bodyPr/>
          <a:lstStyle/>
          <a:p>
            <a:pPr eaLnBrk="1" hangingPunct="1"/>
            <a:endParaRPr lang="en-AU" smtClean="0"/>
          </a:p>
        </p:txBody>
      </p:sp>
      <p:pic>
        <p:nvPicPr>
          <p:cNvPr id="32772" name="Picture 2" descr="C:\Users\ian\Pictures\2009-04-02\082.JPG"/>
          <p:cNvPicPr>
            <a:picLocks noChangeAspect="1" noChangeArrowheads="1"/>
          </p:cNvPicPr>
          <p:nvPr/>
        </p:nvPicPr>
        <p:blipFill>
          <a:blip r:embed="rId3"/>
          <a:srcRect t="17188" b="7031"/>
          <a:stretch>
            <a:fillRect/>
          </a:stretch>
        </p:blipFill>
        <p:spPr bwMode="auto">
          <a:xfrm>
            <a:off x="508000" y="1330325"/>
            <a:ext cx="8128000" cy="4619625"/>
          </a:xfrm>
          <a:prstGeom prst="rect">
            <a:avLst/>
          </a:prstGeom>
          <a:noFill/>
          <a:ln w="9525">
            <a:noFill/>
            <a:miter lim="800000"/>
            <a:headEnd/>
            <a:tailEnd/>
          </a:ln>
        </p:spPr>
      </p:pic>
      <p:pic>
        <p:nvPicPr>
          <p:cNvPr id="32773" name="Picture 13"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76B7CA0A-0FA1-45C4-8F19-87BAD544079C}" type="slidenum">
              <a:rPr lang="en-AU"/>
              <a:pPr>
                <a:defRPr/>
              </a:pPr>
              <a:t>11</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a:p>
        </p:txBody>
      </p:sp>
      <p:sp>
        <p:nvSpPr>
          <p:cNvPr id="34819" name="Title 16"/>
          <p:cNvSpPr>
            <a:spLocks noGrp="1"/>
          </p:cNvSpPr>
          <p:nvPr>
            <p:ph type="ctrTitle"/>
          </p:nvPr>
        </p:nvSpPr>
        <p:spPr/>
        <p:txBody>
          <a:bodyPr/>
          <a:lstStyle/>
          <a:p>
            <a:pPr eaLnBrk="1" hangingPunct="1"/>
            <a:endParaRPr lang="en-AU" smtClean="0"/>
          </a:p>
        </p:txBody>
      </p:sp>
      <p:pic>
        <p:nvPicPr>
          <p:cNvPr id="34820" name="Picture 2" descr="C:\Users\ian\Pictures\2009-04-02\089.JPG"/>
          <p:cNvPicPr>
            <a:picLocks noChangeAspect="1" noChangeArrowheads="1"/>
          </p:cNvPicPr>
          <p:nvPr/>
        </p:nvPicPr>
        <p:blipFill>
          <a:blip r:embed="rId3"/>
          <a:srcRect t="17188" b="7813"/>
          <a:stretch>
            <a:fillRect/>
          </a:stretch>
        </p:blipFill>
        <p:spPr bwMode="auto">
          <a:xfrm>
            <a:off x="500063" y="1377950"/>
            <a:ext cx="8128000" cy="4572000"/>
          </a:xfrm>
          <a:prstGeom prst="rect">
            <a:avLst/>
          </a:prstGeom>
          <a:noFill/>
          <a:ln w="9525">
            <a:noFill/>
            <a:miter lim="800000"/>
            <a:headEnd/>
            <a:tailEnd/>
          </a:ln>
        </p:spPr>
      </p:pic>
      <p:pic>
        <p:nvPicPr>
          <p:cNvPr id="34821" name="Picture 13"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D63923C4-0F07-436B-ABB1-F4EC5D12C363}" type="slidenum">
              <a:rPr lang="en-AU"/>
              <a:pPr>
                <a:defRPr/>
              </a:pPr>
              <a:t>12</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a:p>
        </p:txBody>
      </p:sp>
      <p:sp>
        <p:nvSpPr>
          <p:cNvPr id="36867" name="Title 16"/>
          <p:cNvSpPr>
            <a:spLocks noGrp="1"/>
          </p:cNvSpPr>
          <p:nvPr>
            <p:ph type="ctrTitle"/>
          </p:nvPr>
        </p:nvSpPr>
        <p:spPr/>
        <p:txBody>
          <a:bodyPr/>
          <a:lstStyle/>
          <a:p>
            <a:pPr eaLnBrk="1" hangingPunct="1"/>
            <a:endParaRPr lang="en-AU" smtClean="0"/>
          </a:p>
        </p:txBody>
      </p:sp>
      <p:pic>
        <p:nvPicPr>
          <p:cNvPr id="36868" name="Picture 2" descr="C:\Users\ian\Pictures\2009-04-02\087.JPG"/>
          <p:cNvPicPr>
            <a:picLocks noChangeAspect="1" noChangeArrowheads="1"/>
          </p:cNvPicPr>
          <p:nvPr/>
        </p:nvPicPr>
        <p:blipFill>
          <a:blip r:embed="rId3"/>
          <a:srcRect t="23047" b="3123"/>
          <a:stretch>
            <a:fillRect/>
          </a:stretch>
        </p:blipFill>
        <p:spPr bwMode="auto">
          <a:xfrm>
            <a:off x="508000" y="1449388"/>
            <a:ext cx="8128000" cy="4500562"/>
          </a:xfrm>
          <a:prstGeom prst="rect">
            <a:avLst/>
          </a:prstGeom>
          <a:noFill/>
          <a:ln w="9525">
            <a:noFill/>
            <a:miter lim="800000"/>
            <a:headEnd/>
            <a:tailEnd/>
          </a:ln>
        </p:spPr>
      </p:pic>
      <p:pic>
        <p:nvPicPr>
          <p:cNvPr id="36869" name="Picture 13"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0E90912A-82B5-41CD-B5C6-5E19A10A50F9}" type="slidenum">
              <a:rPr lang="en-AU"/>
              <a:pPr>
                <a:defRPr/>
              </a:pPr>
              <a:t>13</a:t>
            </a:fld>
            <a:endParaRPr lang="en-AU"/>
          </a:p>
        </p:txBody>
      </p:sp>
      <p:pic>
        <p:nvPicPr>
          <p:cNvPr id="38914" name="Picture 2" descr="C:\Users\ian\Pictures\2009-04-02\083.JPG"/>
          <p:cNvPicPr>
            <a:picLocks noChangeAspect="1" noChangeArrowheads="1"/>
          </p:cNvPicPr>
          <p:nvPr/>
        </p:nvPicPr>
        <p:blipFill>
          <a:blip r:embed="rId3"/>
          <a:srcRect l="2538" t="14844" r="1660" b="11327"/>
          <a:stretch>
            <a:fillRect/>
          </a:stretch>
        </p:blipFill>
        <p:spPr bwMode="auto">
          <a:xfrm>
            <a:off x="611188" y="1449388"/>
            <a:ext cx="7786687" cy="4500562"/>
          </a:xfrm>
          <a:prstGeom prst="rect">
            <a:avLst/>
          </a:prstGeom>
          <a:noFill/>
          <a:ln w="9525">
            <a:noFill/>
            <a:miter lim="800000"/>
            <a:headEnd/>
            <a:tailEnd/>
          </a:ln>
        </p:spPr>
      </p:pic>
      <p:pic>
        <p:nvPicPr>
          <p:cNvPr id="38915" name="Picture 11"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766AF383-DD1E-42BD-9FAC-0DDDC7566F6E}" type="slidenum">
              <a:rPr lang="en-AU"/>
              <a:pPr>
                <a:defRPr/>
              </a:pPr>
              <a:t>14</a:t>
            </a:fld>
            <a:endParaRPr lang="en-AU"/>
          </a:p>
        </p:txBody>
      </p:sp>
      <p:pic>
        <p:nvPicPr>
          <p:cNvPr id="40962" name="Picture 2" descr="C:\Users\ian\Pictures\2009-04-02\054.JPG"/>
          <p:cNvPicPr>
            <a:picLocks noChangeAspect="1" noChangeArrowheads="1"/>
          </p:cNvPicPr>
          <p:nvPr/>
        </p:nvPicPr>
        <p:blipFill>
          <a:blip r:embed="rId3"/>
          <a:srcRect/>
          <a:stretch>
            <a:fillRect/>
          </a:stretch>
        </p:blipFill>
        <p:spPr bwMode="auto">
          <a:xfrm>
            <a:off x="2786063" y="1282700"/>
            <a:ext cx="3500437" cy="4667250"/>
          </a:xfrm>
          <a:prstGeom prst="rect">
            <a:avLst/>
          </a:prstGeom>
          <a:noFill/>
          <a:ln w="9525">
            <a:noFill/>
            <a:miter lim="800000"/>
            <a:headEnd/>
            <a:tailEnd/>
          </a:ln>
        </p:spPr>
      </p:pic>
      <p:pic>
        <p:nvPicPr>
          <p:cNvPr id="40963" name="Picture 11"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9FF1920D-9384-4499-BEC2-EBDAA9C31730}" type="slidenum">
              <a:rPr lang="en-AU"/>
              <a:pPr>
                <a:defRPr/>
              </a:pPr>
              <a:t>15</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a:p>
        </p:txBody>
      </p:sp>
      <p:pic>
        <p:nvPicPr>
          <p:cNvPr id="43011" name="Picture 2" descr="C:\Users\ian\Pictures\2009-04-02\074.JPG"/>
          <p:cNvPicPr>
            <a:picLocks noChangeAspect="1" noChangeArrowheads="1"/>
          </p:cNvPicPr>
          <p:nvPr/>
        </p:nvPicPr>
        <p:blipFill>
          <a:blip r:embed="rId3"/>
          <a:srcRect t="4297" b="4297"/>
          <a:stretch>
            <a:fillRect/>
          </a:stretch>
        </p:blipFill>
        <p:spPr bwMode="auto">
          <a:xfrm>
            <a:off x="1150938" y="1612900"/>
            <a:ext cx="6850062" cy="4695825"/>
          </a:xfrm>
          <a:prstGeom prst="rect">
            <a:avLst/>
          </a:prstGeom>
          <a:noFill/>
          <a:ln w="9525">
            <a:noFill/>
            <a:miter lim="800000"/>
            <a:headEnd/>
            <a:tailEnd/>
          </a:ln>
        </p:spPr>
      </p:pic>
      <p:pic>
        <p:nvPicPr>
          <p:cNvPr id="43012" name="Picture 12"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6C346FF-1CF5-4676-BCB2-833E0E2AC643}" type="slidenum">
              <a:rPr lang="en-AU" sz="1200">
                <a:solidFill>
                  <a:schemeClr val="tx1">
                    <a:tint val="75000"/>
                  </a:schemeClr>
                </a:solidFill>
                <a:latin typeface="+mn-lt"/>
              </a:rPr>
              <a:pPr algn="r" fontAlgn="auto">
                <a:spcBef>
                  <a:spcPts val="0"/>
                </a:spcBef>
                <a:spcAft>
                  <a:spcPts val="0"/>
                </a:spcAft>
                <a:defRPr/>
              </a:pPr>
              <a:t>16</a:t>
            </a:fld>
            <a:endParaRPr lang="en-AU" sz="1200">
              <a:solidFill>
                <a:schemeClr val="tx1">
                  <a:tint val="75000"/>
                </a:schemeClr>
              </a:solidFill>
              <a:latin typeface="+mn-lt"/>
            </a:endParaRPr>
          </a:p>
        </p:txBody>
      </p:sp>
      <p:sp>
        <p:nvSpPr>
          <p:cNvPr id="45058" name="Rectangle 2"/>
          <p:cNvSpPr>
            <a:spLocks noGrp="1" noChangeArrowheads="1"/>
          </p:cNvSpPr>
          <p:nvPr>
            <p:ph type="ctrTitle" idx="4294967295"/>
          </p:nvPr>
        </p:nvSpPr>
        <p:spPr>
          <a:xfrm>
            <a:off x="684213" y="2679700"/>
            <a:ext cx="7772400" cy="1470025"/>
          </a:xfrm>
        </p:spPr>
        <p:txBody>
          <a:bodyPr/>
          <a:lstStyle/>
          <a:p>
            <a:pPr eaLnBrk="1" hangingPunct="1"/>
            <a:r>
              <a:rPr lang="en-AU" sz="3500" b="1" smtClean="0">
                <a:latin typeface="Arial" charset="0"/>
                <a:cs typeface="Arial" charset="0"/>
                <a:hlinkClick r:id="rId3"/>
              </a:rPr>
              <a:t>www.investing-in-your-life.com</a:t>
            </a:r>
            <a:r>
              <a:rPr lang="en-AU" sz="3500" b="1" smtClean="0">
                <a:latin typeface="Arial" charset="0"/>
                <a:cs typeface="Arial" charset="0"/>
              </a:rPr>
              <a:t> </a:t>
            </a:r>
            <a:endParaRPr lang="en-AU" sz="2000" b="1" i="1" smtClean="0">
              <a:latin typeface="Arial" charset="0"/>
              <a:cs typeface="Arial" charset="0"/>
            </a:endParaRPr>
          </a:p>
        </p:txBody>
      </p:sp>
      <p:pic>
        <p:nvPicPr>
          <p:cNvPr id="45059" name="Picture 6"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03963"/>
            <a:ext cx="2133600" cy="365125"/>
          </a:xfrm>
          <a:prstGeom prst="rect">
            <a:avLst/>
          </a:prstGeom>
          <a:noFill/>
        </p:spPr>
        <p:txBody>
          <a:bodyPr anchor="ctr"/>
          <a:lstStyle/>
          <a:p>
            <a:pPr algn="r" fontAlgn="auto">
              <a:spcBef>
                <a:spcPts val="0"/>
              </a:spcBef>
              <a:spcAft>
                <a:spcPts val="0"/>
              </a:spcAft>
              <a:defRPr/>
            </a:pPr>
            <a:fld id="{32E16A4D-13F5-4B3E-BEC2-753076137993}" type="slidenum">
              <a:rPr lang="en-AU" sz="1200">
                <a:solidFill>
                  <a:schemeClr val="tx1">
                    <a:tint val="75000"/>
                  </a:schemeClr>
                </a:solidFill>
                <a:latin typeface="+mn-lt"/>
              </a:rPr>
              <a:pPr algn="r" fontAlgn="auto">
                <a:spcBef>
                  <a:spcPts val="0"/>
                </a:spcBef>
                <a:spcAft>
                  <a:spcPts val="0"/>
                </a:spcAft>
                <a:defRPr/>
              </a:pPr>
              <a:t>17</a:t>
            </a:fld>
            <a:endParaRPr lang="en-AU" sz="1200">
              <a:solidFill>
                <a:schemeClr val="tx1">
                  <a:tint val="75000"/>
                </a:schemeClr>
              </a:solidFill>
              <a:latin typeface="+mn-lt"/>
            </a:endParaRPr>
          </a:p>
        </p:txBody>
      </p:sp>
      <p:pic>
        <p:nvPicPr>
          <p:cNvPr id="142376" name="Picture 4"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
        <p:nvSpPr>
          <p:cNvPr id="142377" name="Rectangle 2"/>
          <p:cNvSpPr txBox="1">
            <a:spLocks noChangeArrowheads="1"/>
          </p:cNvSpPr>
          <p:nvPr/>
        </p:nvSpPr>
        <p:spPr bwMode="auto">
          <a:xfrm>
            <a:off x="468313" y="1268413"/>
            <a:ext cx="8229600" cy="1081087"/>
          </a:xfrm>
          <a:prstGeom prst="rect">
            <a:avLst/>
          </a:prstGeom>
          <a:noFill/>
          <a:ln w="9525">
            <a:noFill/>
            <a:miter lim="800000"/>
            <a:headEnd/>
            <a:tailEnd/>
          </a:ln>
        </p:spPr>
        <p:txBody>
          <a:bodyPr anchor="ctr"/>
          <a:lstStyle/>
          <a:p>
            <a:pPr algn="ctr"/>
            <a:r>
              <a:rPr lang="en-US" sz="3500" b="1">
                <a:solidFill>
                  <a:srgbClr val="7F7F7F"/>
                </a:solidFill>
                <a:cs typeface="Arial" charset="0"/>
              </a:rPr>
              <a:t>The more you put into life, </a:t>
            </a:r>
          </a:p>
          <a:p>
            <a:pPr algn="ctr"/>
            <a:r>
              <a:rPr lang="en-US" sz="3500" b="1">
                <a:solidFill>
                  <a:srgbClr val="7F7F7F"/>
                </a:solidFill>
                <a:cs typeface="Arial" charset="0"/>
              </a:rPr>
              <a:t>the more you get out</a:t>
            </a:r>
            <a:endParaRPr lang="en-AU" sz="3500" b="1">
              <a:solidFill>
                <a:srgbClr val="7F7F7F"/>
              </a:solidFill>
              <a:cs typeface="Arial" charset="0"/>
            </a:endParaRPr>
          </a:p>
        </p:txBody>
      </p:sp>
      <p:grpSp>
        <p:nvGrpSpPr>
          <p:cNvPr id="142392" name="Group 56"/>
          <p:cNvGrpSpPr>
            <a:grpSpLocks/>
          </p:cNvGrpSpPr>
          <p:nvPr/>
        </p:nvGrpSpPr>
        <p:grpSpPr bwMode="auto">
          <a:xfrm>
            <a:off x="611188" y="2657475"/>
            <a:ext cx="7921625" cy="3959225"/>
            <a:chOff x="385" y="1674"/>
            <a:chExt cx="4990" cy="2494"/>
          </a:xfrm>
        </p:grpSpPr>
        <p:graphicFrame>
          <p:nvGraphicFramePr>
            <p:cNvPr id="142350" name="Organization Chart 14"/>
            <p:cNvGraphicFramePr>
              <a:graphicFrameLocks/>
            </p:cNvGraphicFramePr>
            <p:nvPr/>
          </p:nvGraphicFramePr>
          <p:xfrm>
            <a:off x="1746" y="1674"/>
            <a:ext cx="2268" cy="1361"/>
          </p:xfrm>
          <a:graphic>
            <a:graphicData uri="http://schemas.openxmlformats.org/drawingml/2006/compatibility">
              <com:legacyDrawing xmlns:com="http://schemas.openxmlformats.org/drawingml/2006/compatibility" spid="_x0000_s142350"/>
            </a:graphicData>
          </a:graphic>
        </p:graphicFrame>
        <p:sp>
          <p:nvSpPr>
            <p:cNvPr id="142378" name="AutoShape 63"/>
            <p:cNvSpPr>
              <a:spLocks noChangeArrowheads="1"/>
            </p:cNvSpPr>
            <p:nvPr/>
          </p:nvSpPr>
          <p:spPr bwMode="auto">
            <a:xfrm>
              <a:off x="385" y="2581"/>
              <a:ext cx="1134" cy="1134"/>
            </a:xfrm>
            <a:prstGeom prst="roundRect">
              <a:avLst>
                <a:gd name="adj" fmla="val 16667"/>
              </a:avLst>
            </a:prstGeom>
            <a:solidFill>
              <a:schemeClr val="accent1">
                <a:alpha val="36862"/>
              </a:schemeClr>
            </a:solidFill>
            <a:ln w="6350">
              <a:solidFill>
                <a:schemeClr val="tx1"/>
              </a:solidFill>
              <a:round/>
              <a:headEnd/>
              <a:tailEnd/>
            </a:ln>
          </p:spPr>
          <p:txBody>
            <a:bodyPr wrap="none" anchor="ctr"/>
            <a:lstStyle/>
            <a:p>
              <a:r>
                <a:rPr lang="en-AU" sz="1600">
                  <a:latin typeface="Times New Roman" pitchFamily="18" charset="0"/>
                </a:rPr>
                <a:t>DIVIDENDS</a:t>
              </a:r>
            </a:p>
            <a:p>
              <a:pPr>
                <a:buFontTx/>
                <a:buChar char="•"/>
              </a:pPr>
              <a:r>
                <a:rPr lang="en-AU" sz="1600">
                  <a:latin typeface="Times New Roman" pitchFamily="18" charset="0"/>
                </a:rPr>
                <a:t> Pleasure</a:t>
              </a:r>
            </a:p>
            <a:p>
              <a:pPr>
                <a:buFontTx/>
                <a:buChar char="•"/>
              </a:pPr>
              <a:r>
                <a:rPr lang="en-AU" sz="1600">
                  <a:latin typeface="Times New Roman" pitchFamily="18" charset="0"/>
                </a:rPr>
                <a:t> Satisfaction</a:t>
              </a:r>
            </a:p>
            <a:p>
              <a:pPr>
                <a:buFontTx/>
                <a:buChar char="•"/>
              </a:pPr>
              <a:r>
                <a:rPr lang="en-AU" sz="1600">
                  <a:latin typeface="Times New Roman" pitchFamily="18" charset="0"/>
                </a:rPr>
                <a:t> Companionship</a:t>
              </a:r>
            </a:p>
            <a:p>
              <a:pPr>
                <a:buFontTx/>
                <a:buChar char="•"/>
              </a:pPr>
              <a:r>
                <a:rPr lang="en-AU" sz="1600">
                  <a:latin typeface="Times New Roman" pitchFamily="18" charset="0"/>
                </a:rPr>
                <a:t> Income</a:t>
              </a:r>
            </a:p>
            <a:p>
              <a:pPr>
                <a:buFontTx/>
                <a:buChar char="•"/>
              </a:pPr>
              <a:r>
                <a:rPr lang="en-AU" sz="1600">
                  <a:latin typeface="Times New Roman" pitchFamily="18" charset="0"/>
                </a:rPr>
                <a:t> … etc</a:t>
              </a:r>
              <a:endParaRPr lang="en-US" sz="1600">
                <a:latin typeface="Times New Roman" pitchFamily="18" charset="0"/>
              </a:endParaRPr>
            </a:p>
          </p:txBody>
        </p:sp>
        <p:sp>
          <p:nvSpPr>
            <p:cNvPr id="142380" name="AutoShape 67"/>
            <p:cNvSpPr>
              <a:spLocks noChangeArrowheads="1"/>
            </p:cNvSpPr>
            <p:nvPr/>
          </p:nvSpPr>
          <p:spPr bwMode="auto">
            <a:xfrm>
              <a:off x="1746" y="3714"/>
              <a:ext cx="2268" cy="454"/>
            </a:xfrm>
            <a:prstGeom prst="roundRect">
              <a:avLst>
                <a:gd name="adj" fmla="val 16667"/>
              </a:avLst>
            </a:prstGeom>
            <a:solidFill>
              <a:schemeClr val="accent1">
                <a:alpha val="36862"/>
              </a:schemeClr>
            </a:solidFill>
            <a:ln w="6350">
              <a:solidFill>
                <a:schemeClr val="tx1"/>
              </a:solidFill>
              <a:round/>
              <a:headEnd/>
              <a:tailEnd/>
            </a:ln>
          </p:spPr>
          <p:txBody>
            <a:bodyPr wrap="none" anchor="ctr"/>
            <a:lstStyle/>
            <a:p>
              <a:pPr algn="ctr"/>
              <a:r>
                <a:rPr lang="en-AU" sz="1600">
                  <a:latin typeface="Times New Roman" pitchFamily="18" charset="0"/>
                </a:rPr>
                <a:t>Meaning in life and happiness</a:t>
              </a:r>
              <a:endParaRPr lang="en-US" sz="1600">
                <a:latin typeface="Times New Roman" pitchFamily="18" charset="0"/>
              </a:endParaRPr>
            </a:p>
          </p:txBody>
        </p:sp>
        <p:sp>
          <p:nvSpPr>
            <p:cNvPr id="142381" name="Line 69"/>
            <p:cNvSpPr>
              <a:spLocks noChangeShapeType="1"/>
            </p:cNvSpPr>
            <p:nvPr/>
          </p:nvSpPr>
          <p:spPr bwMode="auto">
            <a:xfrm flipH="1">
              <a:off x="1519" y="2808"/>
              <a:ext cx="227" cy="0"/>
            </a:xfrm>
            <a:prstGeom prst="line">
              <a:avLst/>
            </a:prstGeom>
            <a:noFill/>
            <a:ln w="12700">
              <a:solidFill>
                <a:schemeClr val="tx1"/>
              </a:solidFill>
              <a:round/>
              <a:headEnd/>
              <a:tailEnd type="triangle" w="med" len="med"/>
            </a:ln>
          </p:spPr>
          <p:txBody>
            <a:bodyPr/>
            <a:lstStyle/>
            <a:p>
              <a:endParaRPr lang="en-US"/>
            </a:p>
          </p:txBody>
        </p:sp>
        <p:sp>
          <p:nvSpPr>
            <p:cNvPr id="142382" name="Line 70"/>
            <p:cNvSpPr>
              <a:spLocks noChangeShapeType="1"/>
            </p:cNvSpPr>
            <p:nvPr/>
          </p:nvSpPr>
          <p:spPr bwMode="auto">
            <a:xfrm>
              <a:off x="4014" y="2808"/>
              <a:ext cx="227" cy="0"/>
            </a:xfrm>
            <a:prstGeom prst="line">
              <a:avLst/>
            </a:prstGeom>
            <a:noFill/>
            <a:ln w="12700">
              <a:solidFill>
                <a:schemeClr val="tx1"/>
              </a:solidFill>
              <a:round/>
              <a:headEnd/>
              <a:tailEnd type="triangle" w="med" len="med"/>
            </a:ln>
          </p:spPr>
          <p:txBody>
            <a:bodyPr/>
            <a:lstStyle/>
            <a:p>
              <a:endParaRPr lang="en-US"/>
            </a:p>
          </p:txBody>
        </p:sp>
        <p:sp>
          <p:nvSpPr>
            <p:cNvPr id="142383" name="Line 71"/>
            <p:cNvSpPr>
              <a:spLocks noChangeShapeType="1"/>
            </p:cNvSpPr>
            <p:nvPr/>
          </p:nvSpPr>
          <p:spPr bwMode="auto">
            <a:xfrm>
              <a:off x="839" y="3715"/>
              <a:ext cx="0" cy="227"/>
            </a:xfrm>
            <a:prstGeom prst="line">
              <a:avLst/>
            </a:prstGeom>
            <a:noFill/>
            <a:ln w="12700">
              <a:solidFill>
                <a:schemeClr val="tx1"/>
              </a:solidFill>
              <a:round/>
              <a:headEnd/>
              <a:tailEnd/>
            </a:ln>
          </p:spPr>
          <p:txBody>
            <a:bodyPr/>
            <a:lstStyle/>
            <a:p>
              <a:endParaRPr lang="en-US"/>
            </a:p>
          </p:txBody>
        </p:sp>
        <p:sp>
          <p:nvSpPr>
            <p:cNvPr id="142384" name="Line 72"/>
            <p:cNvSpPr>
              <a:spLocks noChangeShapeType="1"/>
            </p:cNvSpPr>
            <p:nvPr/>
          </p:nvSpPr>
          <p:spPr bwMode="auto">
            <a:xfrm>
              <a:off x="4921" y="3294"/>
              <a:ext cx="0" cy="648"/>
            </a:xfrm>
            <a:prstGeom prst="line">
              <a:avLst/>
            </a:prstGeom>
            <a:noFill/>
            <a:ln w="12700">
              <a:solidFill>
                <a:schemeClr val="tx1"/>
              </a:solidFill>
              <a:round/>
              <a:headEnd/>
              <a:tailEnd/>
            </a:ln>
          </p:spPr>
          <p:txBody>
            <a:bodyPr/>
            <a:lstStyle/>
            <a:p>
              <a:endParaRPr lang="en-US"/>
            </a:p>
          </p:txBody>
        </p:sp>
        <p:sp>
          <p:nvSpPr>
            <p:cNvPr id="142385" name="Line 73"/>
            <p:cNvSpPr>
              <a:spLocks noChangeShapeType="1"/>
            </p:cNvSpPr>
            <p:nvPr/>
          </p:nvSpPr>
          <p:spPr bwMode="auto">
            <a:xfrm>
              <a:off x="839" y="3942"/>
              <a:ext cx="907" cy="0"/>
            </a:xfrm>
            <a:prstGeom prst="line">
              <a:avLst/>
            </a:prstGeom>
            <a:noFill/>
            <a:ln w="12700">
              <a:solidFill>
                <a:schemeClr val="tx1"/>
              </a:solidFill>
              <a:round/>
              <a:headEnd/>
              <a:tailEnd type="triangle" w="med" len="med"/>
            </a:ln>
          </p:spPr>
          <p:txBody>
            <a:bodyPr/>
            <a:lstStyle/>
            <a:p>
              <a:endParaRPr lang="en-US"/>
            </a:p>
          </p:txBody>
        </p:sp>
        <p:sp>
          <p:nvSpPr>
            <p:cNvPr id="142386" name="Line 74"/>
            <p:cNvSpPr>
              <a:spLocks noChangeShapeType="1"/>
            </p:cNvSpPr>
            <p:nvPr/>
          </p:nvSpPr>
          <p:spPr bwMode="auto">
            <a:xfrm flipH="1">
              <a:off x="4014" y="3942"/>
              <a:ext cx="907" cy="0"/>
            </a:xfrm>
            <a:prstGeom prst="line">
              <a:avLst/>
            </a:prstGeom>
            <a:noFill/>
            <a:ln w="12700">
              <a:solidFill>
                <a:schemeClr val="tx1"/>
              </a:solidFill>
              <a:round/>
              <a:headEnd/>
              <a:tailEnd type="triangle" w="med" len="med"/>
            </a:ln>
          </p:spPr>
          <p:txBody>
            <a:bodyPr/>
            <a:lstStyle/>
            <a:p>
              <a:endParaRPr lang="en-US"/>
            </a:p>
          </p:txBody>
        </p:sp>
        <p:sp>
          <p:nvSpPr>
            <p:cNvPr id="142379" name="AutoShape 64"/>
            <p:cNvSpPr>
              <a:spLocks noChangeArrowheads="1"/>
            </p:cNvSpPr>
            <p:nvPr/>
          </p:nvSpPr>
          <p:spPr bwMode="auto">
            <a:xfrm>
              <a:off x="4241" y="2614"/>
              <a:ext cx="1134" cy="681"/>
            </a:xfrm>
            <a:prstGeom prst="roundRect">
              <a:avLst>
                <a:gd name="adj" fmla="val 16667"/>
              </a:avLst>
            </a:prstGeom>
            <a:solidFill>
              <a:schemeClr val="accent1">
                <a:alpha val="36862"/>
              </a:schemeClr>
            </a:solidFill>
            <a:ln w="6350">
              <a:solidFill>
                <a:schemeClr val="tx1"/>
              </a:solidFill>
              <a:round/>
              <a:headEnd/>
              <a:tailEnd/>
            </a:ln>
          </p:spPr>
          <p:txBody>
            <a:bodyPr wrap="none" anchor="ctr"/>
            <a:lstStyle/>
            <a:p>
              <a:pPr algn="ctr"/>
              <a:r>
                <a:rPr lang="en-AU" sz="1600">
                  <a:latin typeface="Times New Roman" pitchFamily="18" charset="0"/>
                </a:rPr>
                <a:t>REINVESTMENT</a:t>
              </a:r>
              <a:endParaRPr lang="en-US" sz="1600">
                <a:latin typeface="Times New Roman" pitchFamily="18" charset="0"/>
              </a:endParaRPr>
            </a:p>
          </p:txBody>
        </p:sp>
        <p:sp>
          <p:nvSpPr>
            <p:cNvPr id="142389" name="Line 72"/>
            <p:cNvSpPr>
              <a:spLocks noChangeShapeType="1"/>
            </p:cNvSpPr>
            <p:nvPr/>
          </p:nvSpPr>
          <p:spPr bwMode="auto">
            <a:xfrm>
              <a:off x="4921" y="1835"/>
              <a:ext cx="0" cy="779"/>
            </a:xfrm>
            <a:prstGeom prst="line">
              <a:avLst/>
            </a:prstGeom>
            <a:noFill/>
            <a:ln w="12700">
              <a:solidFill>
                <a:schemeClr val="tx1"/>
              </a:solidFill>
              <a:round/>
              <a:headEnd/>
              <a:tailEnd/>
            </a:ln>
          </p:spPr>
          <p:txBody>
            <a:bodyPr/>
            <a:lstStyle/>
            <a:p>
              <a:endParaRPr lang="en-US"/>
            </a:p>
          </p:txBody>
        </p:sp>
        <p:sp>
          <p:nvSpPr>
            <p:cNvPr id="142391" name="Line 74"/>
            <p:cNvSpPr>
              <a:spLocks noChangeShapeType="1"/>
            </p:cNvSpPr>
            <p:nvPr/>
          </p:nvSpPr>
          <p:spPr bwMode="auto">
            <a:xfrm flipH="1">
              <a:off x="4012" y="1828"/>
              <a:ext cx="907" cy="0"/>
            </a:xfrm>
            <a:prstGeom prst="line">
              <a:avLst/>
            </a:prstGeom>
            <a:noFill/>
            <a:ln w="12700">
              <a:solidFill>
                <a:schemeClr val="tx1"/>
              </a:solidFill>
              <a:round/>
              <a:headEnd/>
              <a:tailEnd type="triangle" w="med" len="med"/>
            </a:ln>
          </p:spPr>
          <p:txBody>
            <a:bodyPr/>
            <a:lstStyle/>
            <a:p>
              <a:endParaRPr 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a:xfrm>
            <a:off x="6553200" y="6308725"/>
            <a:ext cx="2133600" cy="365125"/>
          </a:xfrm>
        </p:spPr>
        <p:txBody>
          <a:bodyPr wrap="square" numCol="1" anchorCtr="0" compatLnSpc="1">
            <a:prstTxWarp prst="textNoShape">
              <a:avLst/>
            </a:prstTxWarp>
          </a:bodyPr>
          <a:lstStyle/>
          <a:p>
            <a:pPr fontAlgn="base">
              <a:spcBef>
                <a:spcPct val="0"/>
              </a:spcBef>
              <a:spcAft>
                <a:spcPct val="0"/>
              </a:spcAft>
              <a:defRPr/>
            </a:pPr>
            <a:fld id="{DEED1FA9-466E-4F7F-8E85-86A3CDB9BC0C}" type="slidenum">
              <a:rPr lang="en-AU" smtClean="0">
                <a:solidFill>
                  <a:srgbClr val="898989"/>
                </a:solidFill>
                <a:cs typeface="Arial" charset="0"/>
              </a:rPr>
              <a:pPr fontAlgn="base">
                <a:spcBef>
                  <a:spcPct val="0"/>
                </a:spcBef>
                <a:spcAft>
                  <a:spcPct val="0"/>
                </a:spcAft>
                <a:defRPr/>
              </a:pPr>
              <a:t>18</a:t>
            </a:fld>
            <a:endParaRPr lang="en-AU" smtClean="0">
              <a:solidFill>
                <a:srgbClr val="898989"/>
              </a:solidFill>
              <a:cs typeface="Arial" charset="0"/>
            </a:endParaRPr>
          </a:p>
        </p:txBody>
      </p:sp>
      <p:sp>
        <p:nvSpPr>
          <p:cNvPr id="18" name="Rectangle 2"/>
          <p:cNvSpPr txBox="1">
            <a:spLocks noChangeArrowheads="1"/>
          </p:cNvSpPr>
          <p:nvPr/>
        </p:nvSpPr>
        <p:spPr>
          <a:xfrm>
            <a:off x="468313" y="908050"/>
            <a:ext cx="8229600" cy="720725"/>
          </a:xfrm>
          <a:prstGeom prst="rect">
            <a:avLst/>
          </a:prstGeom>
        </p:spPr>
        <p:txBody>
          <a:bodyPr anchor="ctr">
            <a:normAutofit/>
          </a:bodyP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Life Capital</a:t>
            </a:r>
            <a:endParaRPr lang="en-AU" sz="3500" b="1" kern="0" dirty="0">
              <a:solidFill>
                <a:schemeClr val="bg1">
                  <a:lumMod val="50000"/>
                </a:schemeClr>
              </a:solidFill>
              <a:latin typeface="Arial" pitchFamily="34" charset="0"/>
              <a:cs typeface="Arial" pitchFamily="34" charset="0"/>
            </a:endParaRPr>
          </a:p>
        </p:txBody>
      </p:sp>
      <p:sp>
        <p:nvSpPr>
          <p:cNvPr id="19" name="Rectangle 3"/>
          <p:cNvSpPr txBox="1">
            <a:spLocks noChangeArrowheads="1"/>
          </p:cNvSpPr>
          <p:nvPr/>
        </p:nvSpPr>
        <p:spPr>
          <a:xfrm>
            <a:off x="214313" y="1727200"/>
            <a:ext cx="2928937" cy="708025"/>
          </a:xfrm>
          <a:prstGeom prst="rect">
            <a:avLst/>
          </a:prstGeom>
        </p:spPr>
        <p:txBody>
          <a:bodyPr>
            <a:normAutofit/>
          </a:bodyPr>
          <a:lstStyle/>
          <a:p>
            <a:pPr algn="ctr" fontAlgn="auto">
              <a:spcBef>
                <a:spcPct val="20000"/>
              </a:spcBef>
              <a:spcAft>
                <a:spcPts val="0"/>
              </a:spcAft>
              <a:defRPr/>
            </a:pPr>
            <a:r>
              <a:rPr lang="en-US" sz="2500" b="1" kern="0" dirty="0">
                <a:latin typeface="Arial" pitchFamily="34" charset="0"/>
                <a:cs typeface="Arial" pitchFamily="34" charset="0"/>
              </a:rPr>
              <a:t>Human Capital</a:t>
            </a:r>
          </a:p>
        </p:txBody>
      </p:sp>
      <p:sp>
        <p:nvSpPr>
          <p:cNvPr id="20" name="Rectangle 3"/>
          <p:cNvSpPr txBox="1">
            <a:spLocks noChangeArrowheads="1"/>
          </p:cNvSpPr>
          <p:nvPr/>
        </p:nvSpPr>
        <p:spPr bwMode="auto">
          <a:xfrm>
            <a:off x="3143250" y="1733550"/>
            <a:ext cx="2857500" cy="708025"/>
          </a:xfrm>
          <a:prstGeom prst="rect">
            <a:avLst/>
          </a:prstGeom>
          <a:noFill/>
          <a:ln w="9525">
            <a:noFill/>
            <a:miter lim="800000"/>
            <a:headEnd/>
            <a:tailEnd/>
          </a:ln>
          <a:effectLst/>
        </p:spPr>
        <p:txBody>
          <a:bodyPr/>
          <a:lstStyle/>
          <a:p>
            <a:pPr algn="ctr" fontAlgn="auto">
              <a:spcBef>
                <a:spcPts val="0"/>
              </a:spcBef>
              <a:spcAft>
                <a:spcPts val="0"/>
              </a:spcAft>
              <a:defRPr/>
            </a:pPr>
            <a:r>
              <a:rPr lang="en-US" sz="2500" b="1" kern="0" dirty="0">
                <a:latin typeface="Arial" pitchFamily="34" charset="0"/>
                <a:cs typeface="Arial" pitchFamily="34" charset="0"/>
              </a:rPr>
              <a:t>Social Capital</a:t>
            </a:r>
          </a:p>
          <a:p>
            <a:pPr algn="ctr" fontAlgn="auto">
              <a:spcBef>
                <a:spcPts val="0"/>
              </a:spcBef>
              <a:spcAft>
                <a:spcPts val="0"/>
              </a:spcAft>
              <a:defRPr/>
            </a:pPr>
            <a:endParaRPr lang="en-US" sz="2500" b="1" dirty="0">
              <a:latin typeface="Arial" pitchFamily="34" charset="0"/>
              <a:cs typeface="Arial" pitchFamily="34" charset="0"/>
            </a:endParaRPr>
          </a:p>
        </p:txBody>
      </p:sp>
      <p:sp>
        <p:nvSpPr>
          <p:cNvPr id="21" name="Rectangle 3"/>
          <p:cNvSpPr txBox="1">
            <a:spLocks noChangeArrowheads="1"/>
          </p:cNvSpPr>
          <p:nvPr/>
        </p:nvSpPr>
        <p:spPr bwMode="auto">
          <a:xfrm>
            <a:off x="6072188" y="1727200"/>
            <a:ext cx="2857500" cy="714375"/>
          </a:xfrm>
          <a:prstGeom prst="rect">
            <a:avLst/>
          </a:prstGeom>
          <a:noFill/>
          <a:ln w="9525">
            <a:noFill/>
            <a:miter lim="800000"/>
            <a:headEnd/>
            <a:tailEnd/>
          </a:ln>
          <a:effectLst/>
        </p:spPr>
        <p:txBody>
          <a:bodyPr/>
          <a:lstStyle/>
          <a:p>
            <a:pPr marL="342900" indent="-342900" algn="ctr" fontAlgn="auto">
              <a:spcBef>
                <a:spcPct val="20000"/>
              </a:spcBef>
              <a:spcAft>
                <a:spcPts val="0"/>
              </a:spcAft>
              <a:defRPr/>
            </a:pPr>
            <a:r>
              <a:rPr lang="en-US" sz="2500" b="1" kern="0" dirty="0">
                <a:latin typeface="Arial" pitchFamily="34" charset="0"/>
                <a:cs typeface="Arial" pitchFamily="34" charset="0"/>
              </a:rPr>
              <a:t>Financial Capital</a:t>
            </a:r>
          </a:p>
        </p:txBody>
      </p:sp>
      <p:sp>
        <p:nvSpPr>
          <p:cNvPr id="22" name="Rectangle 3"/>
          <p:cNvSpPr txBox="1">
            <a:spLocks noChangeArrowheads="1"/>
          </p:cNvSpPr>
          <p:nvPr/>
        </p:nvSpPr>
        <p:spPr bwMode="auto">
          <a:xfrm>
            <a:off x="214313" y="2876550"/>
            <a:ext cx="2928937"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000" kern="0" dirty="0">
                <a:latin typeface="Arial" pitchFamily="34" charset="0"/>
                <a:cs typeface="Arial" pitchFamily="34" charset="0"/>
              </a:rPr>
              <a:t>Cultural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Emotional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Intellectual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Physical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Sensory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Spiritual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Symbolic capital</a:t>
            </a:r>
            <a:endParaRPr lang="en-US" sz="2000" kern="0" dirty="0">
              <a:latin typeface="Arial" pitchFamily="34" charset="0"/>
              <a:cs typeface="Arial" pitchFamily="34" charset="0"/>
            </a:endParaRPr>
          </a:p>
        </p:txBody>
      </p:sp>
      <p:sp>
        <p:nvSpPr>
          <p:cNvPr id="23" name="Rectangle 3"/>
          <p:cNvSpPr txBox="1">
            <a:spLocks noChangeArrowheads="1"/>
          </p:cNvSpPr>
          <p:nvPr/>
        </p:nvSpPr>
        <p:spPr bwMode="auto">
          <a:xfrm>
            <a:off x="3143250" y="2876550"/>
            <a:ext cx="2857500"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000" kern="0" dirty="0">
                <a:latin typeface="Arial" pitchFamily="34" charset="0"/>
                <a:cs typeface="Arial" pitchFamily="34" charset="0"/>
              </a:rPr>
              <a:t>Your family</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Network capital (personal and professional)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Institutional and community capital (bonding and bridging capital)</a:t>
            </a:r>
          </a:p>
          <a:p>
            <a:pPr marL="342900" indent="-342900" fontAlgn="auto">
              <a:spcBef>
                <a:spcPct val="20000"/>
              </a:spcBef>
              <a:spcAft>
                <a:spcPts val="0"/>
              </a:spcAft>
              <a:buFontTx/>
              <a:buChar char="•"/>
              <a:defRPr/>
            </a:pPr>
            <a:r>
              <a:rPr lang="en-AU" sz="2000" kern="0" dirty="0">
                <a:latin typeface="Arial" pitchFamily="34" charset="0"/>
                <a:cs typeface="Arial" pitchFamily="34" charset="0"/>
              </a:rPr>
              <a:t>Environmental capital</a:t>
            </a:r>
            <a:endParaRPr lang="en-US" sz="2000" kern="0" dirty="0">
              <a:latin typeface="Arial" pitchFamily="34" charset="0"/>
              <a:cs typeface="Arial" pitchFamily="34" charset="0"/>
            </a:endParaRPr>
          </a:p>
          <a:p>
            <a:pPr marL="342900" indent="-342900" algn="ctr" fontAlgn="auto">
              <a:spcBef>
                <a:spcPct val="20000"/>
              </a:spcBef>
              <a:spcAft>
                <a:spcPts val="0"/>
              </a:spcAft>
              <a:defRPr/>
            </a:pPr>
            <a:endParaRPr lang="en-US" sz="2000" dirty="0">
              <a:latin typeface="Arial" pitchFamily="34" charset="0"/>
              <a:cs typeface="Arial" pitchFamily="34" charset="0"/>
            </a:endParaRPr>
          </a:p>
        </p:txBody>
      </p:sp>
      <p:sp>
        <p:nvSpPr>
          <p:cNvPr id="24" name="Rectangle 3"/>
          <p:cNvSpPr txBox="1">
            <a:spLocks noChangeArrowheads="1"/>
          </p:cNvSpPr>
          <p:nvPr/>
        </p:nvSpPr>
        <p:spPr bwMode="auto">
          <a:xfrm>
            <a:off x="6072188" y="2870200"/>
            <a:ext cx="2857500" cy="300037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000" kern="0" dirty="0">
                <a:latin typeface="Arial" pitchFamily="34" charset="0"/>
                <a:cs typeface="Arial" pitchFamily="34" charset="0"/>
              </a:rPr>
              <a:t>All your financial assets (such as shares, bonds,  property, cash or businesses) less your borrowings (such as bank or credit card debt)</a:t>
            </a:r>
          </a:p>
        </p:txBody>
      </p:sp>
      <p:sp>
        <p:nvSpPr>
          <p:cNvPr id="25" name="Rectangle 3"/>
          <p:cNvSpPr txBox="1">
            <a:spLocks noChangeArrowheads="1"/>
          </p:cNvSpPr>
          <p:nvPr/>
        </p:nvSpPr>
        <p:spPr bwMode="auto">
          <a:xfrm>
            <a:off x="3143250" y="2162175"/>
            <a:ext cx="2857500" cy="708025"/>
          </a:xfrm>
          <a:prstGeom prst="rect">
            <a:avLst/>
          </a:prstGeom>
          <a:noFill/>
          <a:ln w="9525">
            <a:noFill/>
            <a:miter lim="800000"/>
            <a:headEnd/>
            <a:tailEnd/>
          </a:ln>
          <a:effectLst/>
        </p:spPr>
        <p:txBody>
          <a:bodyPr/>
          <a:lstStyle/>
          <a:p>
            <a:pPr algn="ctr" fontAlgn="auto">
              <a:spcBef>
                <a:spcPts val="0"/>
              </a:spcBef>
              <a:spcAft>
                <a:spcPts val="0"/>
              </a:spcAft>
              <a:defRPr/>
            </a:pPr>
            <a:r>
              <a:rPr lang="en-US" sz="2000" b="1" i="1" kern="0" dirty="0">
                <a:latin typeface="Arial" pitchFamily="34" charset="0"/>
                <a:cs typeface="Arial" pitchFamily="34" charset="0"/>
              </a:rPr>
              <a:t>Who and what you’re surrounded by</a:t>
            </a:r>
          </a:p>
          <a:p>
            <a:pPr algn="ctr" fontAlgn="auto">
              <a:spcBef>
                <a:spcPts val="0"/>
              </a:spcBef>
              <a:spcAft>
                <a:spcPts val="0"/>
              </a:spcAft>
              <a:defRPr/>
            </a:pPr>
            <a:endParaRPr lang="en-US" sz="2000" b="1" dirty="0">
              <a:latin typeface="Arial" pitchFamily="34" charset="0"/>
              <a:cs typeface="Arial" pitchFamily="34" charset="0"/>
            </a:endParaRPr>
          </a:p>
        </p:txBody>
      </p:sp>
      <p:sp>
        <p:nvSpPr>
          <p:cNvPr id="26" name="Rectangle 3"/>
          <p:cNvSpPr txBox="1">
            <a:spLocks noChangeArrowheads="1"/>
          </p:cNvSpPr>
          <p:nvPr/>
        </p:nvSpPr>
        <p:spPr bwMode="auto">
          <a:xfrm>
            <a:off x="6072188" y="2155825"/>
            <a:ext cx="2857500" cy="714375"/>
          </a:xfrm>
          <a:prstGeom prst="rect">
            <a:avLst/>
          </a:prstGeom>
          <a:noFill/>
          <a:ln w="9525">
            <a:noFill/>
            <a:miter lim="800000"/>
            <a:headEnd/>
            <a:tailEnd/>
          </a:ln>
          <a:effectLst/>
        </p:spPr>
        <p:txBody>
          <a:bodyPr/>
          <a:lstStyle/>
          <a:p>
            <a:pPr marL="342900" indent="-342900" algn="ctr" fontAlgn="auto">
              <a:spcBef>
                <a:spcPct val="20000"/>
              </a:spcBef>
              <a:spcAft>
                <a:spcPts val="0"/>
              </a:spcAft>
              <a:defRPr/>
            </a:pPr>
            <a:r>
              <a:rPr lang="en-US" sz="2000" b="1" i="1" kern="0" dirty="0">
                <a:latin typeface="Arial" pitchFamily="34" charset="0"/>
                <a:cs typeface="Arial" pitchFamily="34" charset="0"/>
              </a:rPr>
              <a:t>What you own or control</a:t>
            </a:r>
          </a:p>
        </p:txBody>
      </p:sp>
      <p:sp>
        <p:nvSpPr>
          <p:cNvPr id="27" name="Rectangle 26"/>
          <p:cNvSpPr/>
          <p:nvPr/>
        </p:nvSpPr>
        <p:spPr>
          <a:xfrm>
            <a:off x="6072188" y="1727200"/>
            <a:ext cx="2857500" cy="457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latin typeface="Arial" pitchFamily="34" charset="0"/>
              <a:cs typeface="Arial" pitchFamily="34" charset="0"/>
            </a:endParaRPr>
          </a:p>
        </p:txBody>
      </p:sp>
      <p:sp>
        <p:nvSpPr>
          <p:cNvPr id="28" name="Rectangle 27"/>
          <p:cNvSpPr/>
          <p:nvPr/>
        </p:nvSpPr>
        <p:spPr>
          <a:xfrm>
            <a:off x="3143250" y="1727200"/>
            <a:ext cx="2857500" cy="457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latin typeface="Arial" pitchFamily="34" charset="0"/>
              <a:cs typeface="Arial" pitchFamily="34" charset="0"/>
            </a:endParaRPr>
          </a:p>
        </p:txBody>
      </p:sp>
      <p:sp>
        <p:nvSpPr>
          <p:cNvPr id="29" name="Rectangle 28"/>
          <p:cNvSpPr/>
          <p:nvPr/>
        </p:nvSpPr>
        <p:spPr>
          <a:xfrm>
            <a:off x="214313" y="1727200"/>
            <a:ext cx="2857500" cy="457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latin typeface="Arial" pitchFamily="34" charset="0"/>
              <a:cs typeface="Arial" pitchFamily="34" charset="0"/>
            </a:endParaRPr>
          </a:p>
        </p:txBody>
      </p:sp>
      <p:sp>
        <p:nvSpPr>
          <p:cNvPr id="30" name="Rectangle 3"/>
          <p:cNvSpPr txBox="1">
            <a:spLocks noChangeArrowheads="1"/>
          </p:cNvSpPr>
          <p:nvPr/>
        </p:nvSpPr>
        <p:spPr bwMode="auto">
          <a:xfrm>
            <a:off x="214313" y="2155825"/>
            <a:ext cx="2857500" cy="708025"/>
          </a:xfrm>
          <a:prstGeom prst="rect">
            <a:avLst/>
          </a:prstGeom>
          <a:noFill/>
          <a:ln w="9525">
            <a:noFill/>
            <a:miter lim="800000"/>
            <a:headEnd/>
            <a:tailEnd/>
          </a:ln>
          <a:effectLst/>
        </p:spPr>
        <p:txBody>
          <a:bodyPr/>
          <a:lstStyle/>
          <a:p>
            <a:pPr algn="ctr" fontAlgn="auto">
              <a:spcBef>
                <a:spcPts val="0"/>
              </a:spcBef>
              <a:spcAft>
                <a:spcPts val="0"/>
              </a:spcAft>
              <a:defRPr/>
            </a:pPr>
            <a:r>
              <a:rPr lang="en-US" sz="2000" b="1" i="1" kern="0" dirty="0">
                <a:latin typeface="Arial" pitchFamily="34" charset="0"/>
                <a:cs typeface="Arial" pitchFamily="34" charset="0"/>
              </a:rPr>
              <a:t>Who and what you are</a:t>
            </a:r>
          </a:p>
          <a:p>
            <a:pPr algn="ctr" fontAlgn="auto">
              <a:spcBef>
                <a:spcPts val="0"/>
              </a:spcBef>
              <a:spcAft>
                <a:spcPts val="0"/>
              </a:spcAft>
              <a:defRPr/>
            </a:pPr>
            <a:endParaRPr lang="en-US" sz="2000" b="1" dirty="0">
              <a:latin typeface="Arial" pitchFamily="34" charset="0"/>
              <a:cs typeface="Arial" pitchFamily="34" charset="0"/>
            </a:endParaRPr>
          </a:p>
        </p:txBody>
      </p:sp>
      <p:pic>
        <p:nvPicPr>
          <p:cNvPr id="144399" name="Picture 23"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 calcmode="lin" valueType="num">
                                      <p:cBhvr additive="base">
                                        <p:cTn id="11" dur="500" fill="hold"/>
                                        <p:tgtEl>
                                          <p:spTgt spid="19">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0-#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0-#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p:bldP spid="21" grpId="0"/>
      <p:bldP spid="22" grpId="0"/>
      <p:bldP spid="23" grpId="0"/>
      <p:bldP spid="24" grpId="0"/>
      <p:bldP spid="25" grpId="0"/>
      <p:bldP spid="26"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ABB9012-54E6-448F-BB8A-52703A506F92}" type="slidenum">
              <a:rPr lang="en-AU" sz="1200">
                <a:solidFill>
                  <a:schemeClr val="tx1">
                    <a:tint val="75000"/>
                  </a:schemeClr>
                </a:solidFill>
                <a:latin typeface="+mn-lt"/>
              </a:rPr>
              <a:pPr algn="r" fontAlgn="auto">
                <a:spcBef>
                  <a:spcPts val="0"/>
                </a:spcBef>
                <a:spcAft>
                  <a:spcPts val="0"/>
                </a:spcAft>
                <a:defRPr/>
              </a:pPr>
              <a:t>19</a:t>
            </a:fld>
            <a:endParaRPr lang="en-AU" sz="1200">
              <a:solidFill>
                <a:schemeClr val="tx1">
                  <a:tint val="75000"/>
                </a:schemeClr>
              </a:solidFill>
              <a:latin typeface="+mn-lt"/>
            </a:endParaRPr>
          </a:p>
        </p:txBody>
      </p:sp>
      <p:sp>
        <p:nvSpPr>
          <p:cNvPr id="146434" name="Rectangle 3"/>
          <p:cNvSpPr txBox="1">
            <a:spLocks noChangeArrowheads="1"/>
          </p:cNvSpPr>
          <p:nvPr/>
        </p:nvSpPr>
        <p:spPr bwMode="auto">
          <a:xfrm>
            <a:off x="457200" y="2349500"/>
            <a:ext cx="8229600" cy="603250"/>
          </a:xfrm>
          <a:prstGeom prst="rect">
            <a:avLst/>
          </a:prstGeom>
          <a:noFill/>
          <a:ln w="9525">
            <a:noFill/>
            <a:miter lim="800000"/>
            <a:headEnd/>
            <a:tailEnd/>
          </a:ln>
        </p:spPr>
        <p:txBody>
          <a:bodyPr/>
          <a:lstStyle/>
          <a:p>
            <a:pPr algn="ctr">
              <a:lnSpc>
                <a:spcPct val="90000"/>
              </a:lnSpc>
              <a:spcBef>
                <a:spcPct val="20000"/>
              </a:spcBef>
            </a:pPr>
            <a:r>
              <a:rPr lang="en-US" sz="3200" b="1" i="1"/>
              <a:t>“</a:t>
            </a:r>
            <a:r>
              <a:rPr lang="en-US" sz="3200" b="1" i="1">
                <a:latin typeface="Arial (Body)"/>
              </a:rPr>
              <a:t>The average US woman executive foregoes US$500,000 in accumulated career savings because of her coyness in negotiating her remuneration”</a:t>
            </a:r>
            <a:endParaRPr lang="en-AU" b="1" i="1">
              <a:solidFill>
                <a:srgbClr val="898989"/>
              </a:solidFill>
            </a:endParaRPr>
          </a:p>
        </p:txBody>
      </p:sp>
      <p:sp>
        <p:nvSpPr>
          <p:cNvPr id="146435" name="Rectangle 3"/>
          <p:cNvSpPr txBox="1">
            <a:spLocks noChangeArrowheads="1"/>
          </p:cNvSpPr>
          <p:nvPr/>
        </p:nvSpPr>
        <p:spPr bwMode="auto">
          <a:xfrm>
            <a:off x="4211638" y="4625975"/>
            <a:ext cx="3960812" cy="603250"/>
          </a:xfrm>
          <a:prstGeom prst="rect">
            <a:avLst/>
          </a:prstGeom>
          <a:noFill/>
          <a:ln w="9525">
            <a:noFill/>
            <a:miter lim="800000"/>
            <a:headEnd/>
            <a:tailEnd/>
          </a:ln>
        </p:spPr>
        <p:txBody>
          <a:bodyPr/>
          <a:lstStyle/>
          <a:p>
            <a:pPr>
              <a:lnSpc>
                <a:spcPct val="90000"/>
              </a:lnSpc>
              <a:spcBef>
                <a:spcPct val="20000"/>
              </a:spcBef>
            </a:pPr>
            <a:r>
              <a:rPr lang="en-US" sz="2000" b="1" i="1"/>
              <a:t>“Women Don’t Ask” </a:t>
            </a:r>
            <a:endParaRPr lang="en-AU" sz="2000" b="1" i="1"/>
          </a:p>
          <a:p>
            <a:pPr>
              <a:lnSpc>
                <a:spcPct val="90000"/>
              </a:lnSpc>
              <a:spcBef>
                <a:spcPct val="20000"/>
              </a:spcBef>
            </a:pPr>
            <a:r>
              <a:rPr lang="en-AU" sz="2000" b="1" i="1"/>
              <a:t>Babcock and Laschever 2003</a:t>
            </a:r>
            <a:endParaRPr lang="en-AU" sz="2000" b="1" i="1">
              <a:solidFill>
                <a:srgbClr val="898989"/>
              </a:solidFill>
            </a:endParaRPr>
          </a:p>
        </p:txBody>
      </p:sp>
      <p:pic>
        <p:nvPicPr>
          <p:cNvPr id="146436" name="Picture 6"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A04BEE4-0413-41CB-8AF1-260B96C782E4}" type="slidenum">
              <a:rPr lang="en-AU" sz="1200">
                <a:solidFill>
                  <a:schemeClr val="tx1">
                    <a:tint val="75000"/>
                  </a:schemeClr>
                </a:solidFill>
                <a:latin typeface="+mn-lt"/>
              </a:rPr>
              <a:pPr algn="r" fontAlgn="auto">
                <a:spcBef>
                  <a:spcPts val="0"/>
                </a:spcBef>
                <a:spcAft>
                  <a:spcPts val="0"/>
                </a:spcAft>
                <a:defRPr/>
              </a:pPr>
              <a:t>2</a:t>
            </a:fld>
            <a:endParaRPr lang="en-AU" sz="1200">
              <a:solidFill>
                <a:schemeClr val="tx1">
                  <a:tint val="75000"/>
                </a:schemeClr>
              </a:solidFill>
              <a:latin typeface="+mn-lt"/>
            </a:endParaRPr>
          </a:p>
        </p:txBody>
      </p:sp>
      <p:pic>
        <p:nvPicPr>
          <p:cNvPr id="16386" name="Subtitle 14"/>
          <p:cNvPicPr>
            <a:picLocks noGrp="1"/>
          </p:cNvPicPr>
          <p:nvPr>
            <p:ph type="subTitle" idx="4294967295"/>
          </p:nvPr>
        </p:nvPicPr>
        <p:blipFill>
          <a:blip r:embed="rId3" cstate="print"/>
          <a:srcRect t="16658" b="5560"/>
          <a:stretch>
            <a:fillRect/>
          </a:stretch>
        </p:blipFill>
        <p:spPr>
          <a:xfrm>
            <a:off x="2051050" y="1268413"/>
            <a:ext cx="4640263" cy="5040312"/>
          </a:xfrm>
        </p:spPr>
      </p:pic>
      <p:pic>
        <p:nvPicPr>
          <p:cNvPr id="16387" name="Picture 6"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C810A650-B3E6-4BAF-800A-D52460375680}" type="slidenum">
              <a:rPr lang="en-AU"/>
              <a:pPr>
                <a:defRPr/>
              </a:pPr>
              <a:t>20</a:t>
            </a:fld>
            <a:endParaRPr lang="en-AU"/>
          </a:p>
        </p:txBody>
      </p:sp>
      <p:sp>
        <p:nvSpPr>
          <p:cNvPr id="13" name="Rectangle 2"/>
          <p:cNvSpPr txBox="1">
            <a:spLocks noChangeArrowheads="1"/>
          </p:cNvSpPr>
          <p:nvPr/>
        </p:nvSpPr>
        <p:spPr>
          <a:xfrm>
            <a:off x="468313" y="1628775"/>
            <a:ext cx="8229600" cy="1071563"/>
          </a:xfrm>
          <a:prstGeom prst="rect">
            <a:avLst/>
          </a:prstGeom>
          <a:solidFill>
            <a:schemeClr val="bg1"/>
          </a:solidFill>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Drivers in the accumulation of financial capital</a:t>
            </a:r>
            <a:endParaRPr lang="en-AU" sz="3500" b="1" kern="0" dirty="0">
              <a:solidFill>
                <a:schemeClr val="bg1">
                  <a:lumMod val="50000"/>
                </a:schemeClr>
              </a:solidFill>
              <a:latin typeface="Arial" pitchFamily="34" charset="0"/>
              <a:cs typeface="Arial" pitchFamily="34" charset="0"/>
            </a:endParaRPr>
          </a:p>
        </p:txBody>
      </p:sp>
      <p:sp>
        <p:nvSpPr>
          <p:cNvPr id="14" name="Rectangle 3"/>
          <p:cNvSpPr txBox="1">
            <a:spLocks noChangeArrowheads="1"/>
          </p:cNvSpPr>
          <p:nvPr/>
        </p:nvSpPr>
        <p:spPr bwMode="auto">
          <a:xfrm>
            <a:off x="201613" y="2914650"/>
            <a:ext cx="4454525"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cs typeface="Arial" pitchFamily="34" charset="0"/>
              </a:rPr>
              <a:t>The power of compound interest</a:t>
            </a:r>
          </a:p>
          <a:p>
            <a:pPr marL="342900" indent="-342900" fontAlgn="auto">
              <a:spcBef>
                <a:spcPct val="20000"/>
              </a:spcBef>
              <a:spcAft>
                <a:spcPts val="0"/>
              </a:spcAft>
              <a:buFontTx/>
              <a:buChar char="•"/>
              <a:defRPr/>
            </a:pPr>
            <a:r>
              <a:rPr lang="en-US" sz="2200" kern="0" dirty="0">
                <a:latin typeface="Arial (Body)"/>
                <a:cs typeface="Arial" pitchFamily="34" charset="0"/>
              </a:rPr>
              <a:t>The value of annuities</a:t>
            </a:r>
          </a:p>
          <a:p>
            <a:pPr marL="342900" indent="-342900" fontAlgn="auto">
              <a:spcBef>
                <a:spcPct val="20000"/>
              </a:spcBef>
              <a:spcAft>
                <a:spcPts val="0"/>
              </a:spcAft>
              <a:buFontTx/>
              <a:buChar char="•"/>
              <a:defRPr/>
            </a:pPr>
            <a:r>
              <a:rPr lang="en-US" sz="2200" kern="0" dirty="0">
                <a:latin typeface="Arial (Body)"/>
                <a:cs typeface="Arial" pitchFamily="34" charset="0"/>
              </a:rPr>
              <a:t>The power of leverage</a:t>
            </a:r>
          </a:p>
          <a:p>
            <a:pPr marL="342900" indent="-342900" fontAlgn="auto">
              <a:spcBef>
                <a:spcPct val="20000"/>
              </a:spcBef>
              <a:spcAft>
                <a:spcPts val="0"/>
              </a:spcAft>
              <a:buFontTx/>
              <a:buChar char="•"/>
              <a:defRPr/>
            </a:pPr>
            <a:r>
              <a:rPr lang="en-US" sz="2200" kern="0" dirty="0">
                <a:latin typeface="Arial (Body)"/>
                <a:cs typeface="Arial" pitchFamily="34" charset="0"/>
              </a:rPr>
              <a:t>The value of options</a:t>
            </a:r>
          </a:p>
          <a:p>
            <a:pPr marL="342900" indent="-342900" fontAlgn="auto">
              <a:spcBef>
                <a:spcPct val="20000"/>
              </a:spcBef>
              <a:spcAft>
                <a:spcPts val="0"/>
              </a:spcAft>
              <a:buFontTx/>
              <a:buChar char="•"/>
              <a:defRPr/>
            </a:pPr>
            <a:r>
              <a:rPr lang="en-US" sz="2200" kern="0" dirty="0">
                <a:latin typeface="Arial (Body)"/>
                <a:cs typeface="Arial" pitchFamily="34" charset="0"/>
              </a:rPr>
              <a:t>Awareness of opportunity loss</a:t>
            </a:r>
          </a:p>
          <a:p>
            <a:pPr marL="342900" indent="-342900" fontAlgn="auto">
              <a:spcBef>
                <a:spcPct val="20000"/>
              </a:spcBef>
              <a:spcAft>
                <a:spcPts val="0"/>
              </a:spcAft>
              <a:buFontTx/>
              <a:buChar char="•"/>
              <a:defRPr/>
            </a:pPr>
            <a:r>
              <a:rPr lang="en-US" sz="2200" kern="0" dirty="0">
                <a:latin typeface="Arial (Body)"/>
                <a:cs typeface="Arial" pitchFamily="34" charset="0"/>
              </a:rPr>
              <a:t>Return for risk</a:t>
            </a:r>
          </a:p>
          <a:p>
            <a:pPr marL="342900" indent="-342900" algn="ctr" fontAlgn="auto">
              <a:spcBef>
                <a:spcPct val="20000"/>
              </a:spcBef>
              <a:spcAft>
                <a:spcPts val="0"/>
              </a:spcAft>
              <a:defRPr/>
            </a:pPr>
            <a:endParaRPr lang="en-US" sz="2200" kern="0" dirty="0">
              <a:latin typeface="Arial (Body)"/>
              <a:cs typeface="Arial" pitchFamily="34" charset="0"/>
            </a:endParaRPr>
          </a:p>
        </p:txBody>
      </p:sp>
      <p:sp>
        <p:nvSpPr>
          <p:cNvPr id="15" name="Rectangle 3"/>
          <p:cNvSpPr txBox="1">
            <a:spLocks noChangeArrowheads="1"/>
          </p:cNvSpPr>
          <p:nvPr/>
        </p:nvSpPr>
        <p:spPr bwMode="auto">
          <a:xfrm>
            <a:off x="4618038" y="2921000"/>
            <a:ext cx="4454525"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cs typeface="Arial" pitchFamily="34" charset="0"/>
              </a:rPr>
              <a:t>Diversification to spread risk</a:t>
            </a:r>
          </a:p>
          <a:p>
            <a:pPr marL="342900" indent="-342900" fontAlgn="auto">
              <a:spcBef>
                <a:spcPct val="20000"/>
              </a:spcBef>
              <a:spcAft>
                <a:spcPts val="0"/>
              </a:spcAft>
              <a:buFontTx/>
              <a:buChar char="•"/>
              <a:defRPr/>
            </a:pPr>
            <a:r>
              <a:rPr lang="en-US" sz="2200" kern="0" dirty="0">
                <a:latin typeface="Arial (Body)"/>
                <a:cs typeface="Arial" pitchFamily="34" charset="0"/>
              </a:rPr>
              <a:t>Qualified deal flow</a:t>
            </a:r>
          </a:p>
          <a:p>
            <a:pPr marL="342900" indent="-342900" fontAlgn="auto">
              <a:spcBef>
                <a:spcPct val="20000"/>
              </a:spcBef>
              <a:spcAft>
                <a:spcPts val="0"/>
              </a:spcAft>
              <a:buFontTx/>
              <a:buChar char="•"/>
              <a:defRPr/>
            </a:pPr>
            <a:r>
              <a:rPr lang="en-US" sz="2200" kern="0" dirty="0">
                <a:latin typeface="Arial (Body)"/>
                <a:cs typeface="Arial" pitchFamily="34" charset="0"/>
              </a:rPr>
              <a:t>Sound decision making</a:t>
            </a:r>
          </a:p>
          <a:p>
            <a:pPr marL="342900" indent="-342900" fontAlgn="auto">
              <a:spcBef>
                <a:spcPct val="20000"/>
              </a:spcBef>
              <a:spcAft>
                <a:spcPts val="0"/>
              </a:spcAft>
              <a:buFontTx/>
              <a:buChar char="•"/>
              <a:defRPr/>
            </a:pPr>
            <a:r>
              <a:rPr lang="en-US" sz="2200" kern="0" dirty="0">
                <a:latin typeface="Arial (Body)"/>
                <a:cs typeface="Arial" pitchFamily="34" charset="0"/>
              </a:rPr>
              <a:t>Circles of competence</a:t>
            </a:r>
          </a:p>
          <a:p>
            <a:pPr marL="342900" indent="-342900" fontAlgn="auto">
              <a:spcBef>
                <a:spcPct val="20000"/>
              </a:spcBef>
              <a:spcAft>
                <a:spcPts val="0"/>
              </a:spcAft>
              <a:buFontTx/>
              <a:buChar char="•"/>
              <a:defRPr/>
            </a:pPr>
            <a:r>
              <a:rPr lang="en-US" sz="2200" kern="0" dirty="0">
                <a:latin typeface="Arial (Body)"/>
                <a:cs typeface="Arial" pitchFamily="34" charset="0"/>
              </a:rPr>
              <a:t>Margins of safety</a:t>
            </a:r>
          </a:p>
          <a:p>
            <a:pPr marL="342900" indent="-342900" fontAlgn="auto">
              <a:spcBef>
                <a:spcPct val="20000"/>
              </a:spcBef>
              <a:spcAft>
                <a:spcPts val="0"/>
              </a:spcAft>
              <a:buFontTx/>
              <a:buChar char="•"/>
              <a:defRPr/>
            </a:pPr>
            <a:r>
              <a:rPr lang="en-US" sz="2200" kern="0" dirty="0">
                <a:latin typeface="Arial (Body)"/>
                <a:cs typeface="Arial" pitchFamily="34" charset="0"/>
              </a:rPr>
              <a:t>Benchmarking</a:t>
            </a:r>
          </a:p>
          <a:p>
            <a:pPr marL="342900" indent="-342900" fontAlgn="auto">
              <a:spcBef>
                <a:spcPct val="20000"/>
              </a:spcBef>
              <a:spcAft>
                <a:spcPts val="0"/>
              </a:spcAft>
              <a:buFontTx/>
              <a:buChar char="•"/>
              <a:defRPr/>
            </a:pPr>
            <a:r>
              <a:rPr lang="en-US" sz="2200" kern="0" dirty="0">
                <a:latin typeface="Arial (Body)"/>
                <a:cs typeface="Arial" pitchFamily="34" charset="0"/>
              </a:rPr>
              <a:t>Performance attribution</a:t>
            </a:r>
          </a:p>
          <a:p>
            <a:pPr marL="342900" indent="-342900" algn="ctr" fontAlgn="auto">
              <a:spcBef>
                <a:spcPct val="20000"/>
              </a:spcBef>
              <a:spcAft>
                <a:spcPts val="0"/>
              </a:spcAft>
              <a:defRPr/>
            </a:pPr>
            <a:endParaRPr lang="en-US" sz="2200" kern="0" dirty="0">
              <a:latin typeface="Arial (Body)"/>
              <a:cs typeface="Arial" pitchFamily="34" charset="0"/>
            </a:endParaRPr>
          </a:p>
        </p:txBody>
      </p:sp>
      <p:pic>
        <p:nvPicPr>
          <p:cNvPr id="148485" name="Picture 13"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FFAE06D-516A-4FBC-BBDF-C9D652374AD5}" type="slidenum">
              <a:rPr lang="en-AU" sz="1200">
                <a:solidFill>
                  <a:schemeClr val="tx1">
                    <a:tint val="75000"/>
                  </a:schemeClr>
                </a:solidFill>
                <a:latin typeface="+mn-lt"/>
              </a:rPr>
              <a:pPr algn="r" fontAlgn="auto">
                <a:spcBef>
                  <a:spcPts val="0"/>
                </a:spcBef>
                <a:spcAft>
                  <a:spcPts val="0"/>
                </a:spcAft>
                <a:defRPr/>
              </a:pPr>
              <a:t>21</a:t>
            </a:fld>
            <a:endParaRPr lang="en-AU" sz="1200">
              <a:solidFill>
                <a:schemeClr val="tx1">
                  <a:tint val="75000"/>
                </a:schemeClr>
              </a:solidFill>
              <a:latin typeface="+mn-lt"/>
            </a:endParaRPr>
          </a:p>
        </p:txBody>
      </p:sp>
      <p:sp>
        <p:nvSpPr>
          <p:cNvPr id="13" name="Rectangle 2"/>
          <p:cNvSpPr txBox="1">
            <a:spLocks noChangeArrowheads="1"/>
          </p:cNvSpPr>
          <p:nvPr/>
        </p:nvSpPr>
        <p:spPr bwMode="auto">
          <a:xfrm>
            <a:off x="714375" y="2693988"/>
            <a:ext cx="7772400" cy="1470025"/>
          </a:xfrm>
          <a:prstGeom prst="rect">
            <a:avLst/>
          </a:prstGeom>
          <a:noFill/>
          <a:ln w="9525">
            <a:noFill/>
            <a:miter lim="800000"/>
            <a:headEnd/>
            <a:tailEnd/>
          </a:ln>
        </p:spPr>
        <p:txBody>
          <a:bodyPr anchor="ctr"/>
          <a:lstStyle/>
          <a:p>
            <a:pPr algn="ctr" fontAlgn="auto">
              <a:spcBef>
                <a:spcPts val="0"/>
              </a:spcBef>
              <a:spcAft>
                <a:spcPts val="0"/>
              </a:spcAft>
              <a:defRPr/>
            </a:pPr>
            <a:r>
              <a:rPr lang="en-AU" sz="3500" b="1" kern="0" dirty="0">
                <a:solidFill>
                  <a:schemeClr val="bg1">
                    <a:lumMod val="50000"/>
                  </a:schemeClr>
                </a:solidFill>
                <a:latin typeface="Arial" pitchFamily="34" charset="0"/>
                <a:cs typeface="Arial" pitchFamily="34" charset="0"/>
              </a:rPr>
              <a:t>The Power Of Compounding          In Human And Social Capital</a:t>
            </a:r>
          </a:p>
        </p:txBody>
      </p:sp>
      <p:pic>
        <p:nvPicPr>
          <p:cNvPr id="150531" name="Picture 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333FDFC-3135-4D33-BF84-42C4A357B88D}" type="slidenum">
              <a:rPr lang="en-AU" sz="1200">
                <a:solidFill>
                  <a:schemeClr val="tx1">
                    <a:tint val="75000"/>
                  </a:schemeClr>
                </a:solidFill>
                <a:latin typeface="+mn-lt"/>
              </a:rPr>
              <a:pPr algn="r" fontAlgn="auto">
                <a:spcBef>
                  <a:spcPts val="0"/>
                </a:spcBef>
                <a:spcAft>
                  <a:spcPts val="0"/>
                </a:spcAft>
                <a:defRPr/>
              </a:pPr>
              <a:t>22</a:t>
            </a:fld>
            <a:endParaRPr lang="en-AU" sz="1200">
              <a:solidFill>
                <a:schemeClr val="tx1">
                  <a:tint val="75000"/>
                </a:schemeClr>
              </a:solidFill>
              <a:latin typeface="+mn-lt"/>
            </a:endParaRPr>
          </a:p>
        </p:txBody>
      </p:sp>
      <p:grpSp>
        <p:nvGrpSpPr>
          <p:cNvPr id="152578" name="Diagram 9"/>
          <p:cNvGrpSpPr>
            <a:grpSpLocks noChangeAspect="1"/>
          </p:cNvGrpSpPr>
          <p:nvPr/>
        </p:nvGrpSpPr>
        <p:grpSpPr bwMode="auto">
          <a:xfrm>
            <a:off x="2071688" y="1935163"/>
            <a:ext cx="5289550" cy="5119687"/>
            <a:chOff x="1837" y="572"/>
            <a:chExt cx="2898" cy="2805"/>
          </a:xfrm>
        </p:grpSpPr>
        <p:graphicFrame>
          <p:nvGraphicFramePr>
            <p:cNvPr id="14" name="Diagram 13"/>
            <p:cNvGraphicFramePr/>
            <p:nvPr/>
          </p:nvGraphicFramePr>
          <p:xfrm>
            <a:off x="1837" y="572"/>
            <a:ext cx="2898" cy="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2583" name="Picture 27" descr="MCj04231690000[1]"/>
            <p:cNvSpPr>
              <a:spLocks noChangeAspect="1" noChangeArrowheads="1"/>
            </p:cNvSpPr>
            <p:nvPr/>
          </p:nvSpPr>
          <p:spPr bwMode="auto">
            <a:xfrm>
              <a:off x="2939" y="1675"/>
              <a:ext cx="576" cy="576"/>
            </a:xfrm>
            <a:prstGeom prst="rect">
              <a:avLst/>
            </a:prstGeom>
            <a:noFill/>
            <a:ln w="9525">
              <a:noFill/>
              <a:miter lim="800000"/>
              <a:headEnd/>
              <a:tailEnd/>
            </a:ln>
          </p:spPr>
          <p:txBody>
            <a:bodyPr/>
            <a:lstStyle/>
            <a:p>
              <a:endParaRPr lang="en-US" sz="1400">
                <a:latin typeface="Times New Roman" pitchFamily="18" charset="0"/>
                <a:cs typeface="Times New Roman" pitchFamily="18" charset="0"/>
              </a:endParaRPr>
            </a:p>
          </p:txBody>
        </p:sp>
      </p:grpSp>
      <p:sp>
        <p:nvSpPr>
          <p:cNvPr id="17" name="Smiley Face 16"/>
          <p:cNvSpPr/>
          <p:nvPr/>
        </p:nvSpPr>
        <p:spPr>
          <a:xfrm>
            <a:off x="4071938" y="3833813"/>
            <a:ext cx="1000125" cy="1000125"/>
          </a:xfrm>
          <a:prstGeom prst="smileyFace">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AU" sz="1200"/>
          </a:p>
        </p:txBody>
      </p:sp>
      <p:sp>
        <p:nvSpPr>
          <p:cNvPr id="18" name="Rectangle 2"/>
          <p:cNvSpPr txBox="1">
            <a:spLocks noChangeArrowheads="1"/>
          </p:cNvSpPr>
          <p:nvPr/>
        </p:nvSpPr>
        <p:spPr>
          <a:xfrm>
            <a:off x="468313" y="1268413"/>
            <a:ext cx="8229600" cy="720725"/>
          </a:xfrm>
          <a:prstGeom prst="rect">
            <a:avLst/>
          </a:prstGeom>
          <a:solidFill>
            <a:schemeClr val="bg1"/>
          </a:solidFill>
        </p:spPr>
        <p:txBody>
          <a:bodyPr anchor="ctr">
            <a:normAutofit/>
          </a:bodyP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Virtuous circles in relationships</a:t>
            </a:r>
            <a:endParaRPr lang="en-AU" sz="3500" b="1" kern="0" dirty="0">
              <a:solidFill>
                <a:schemeClr val="bg1">
                  <a:lumMod val="50000"/>
                </a:schemeClr>
              </a:solidFill>
              <a:latin typeface="Arial" pitchFamily="34" charset="0"/>
              <a:cs typeface="Arial" pitchFamily="34" charset="0"/>
            </a:endParaRPr>
          </a:p>
        </p:txBody>
      </p:sp>
      <p:pic>
        <p:nvPicPr>
          <p:cNvPr id="152581" name="Picture 8" descr="img_FerrierHodsonLogo"/>
          <p:cNvPicPr>
            <a:picLocks noChangeAspect="1" noChangeArrowheads="1"/>
          </p:cNvPicPr>
          <p:nvPr/>
        </p:nvPicPr>
        <p:blipFill>
          <a:blip r:embed="rId7"/>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7938"/>
            <a:ext cx="2133600" cy="365125"/>
          </a:xfrm>
          <a:prstGeom prst="rect">
            <a:avLst/>
          </a:prstGeom>
          <a:noFill/>
        </p:spPr>
        <p:txBody>
          <a:bodyPr anchor="ctr"/>
          <a:lstStyle/>
          <a:p>
            <a:pPr algn="r" fontAlgn="auto">
              <a:spcBef>
                <a:spcPts val="0"/>
              </a:spcBef>
              <a:spcAft>
                <a:spcPts val="0"/>
              </a:spcAft>
              <a:defRPr/>
            </a:pPr>
            <a:fld id="{EAB5D79C-9669-4DFF-8655-A9904819DCB7}" type="slidenum">
              <a:rPr lang="en-AU" sz="1200">
                <a:solidFill>
                  <a:schemeClr val="tx1">
                    <a:tint val="75000"/>
                  </a:schemeClr>
                </a:solidFill>
                <a:latin typeface="+mn-lt"/>
              </a:rPr>
              <a:pPr algn="r" fontAlgn="auto">
                <a:spcBef>
                  <a:spcPts val="0"/>
                </a:spcBef>
                <a:spcAft>
                  <a:spcPts val="0"/>
                </a:spcAft>
                <a:defRPr/>
              </a:pPr>
              <a:t>23</a:t>
            </a:fld>
            <a:endParaRPr lang="en-AU" sz="1200">
              <a:solidFill>
                <a:schemeClr val="tx1">
                  <a:tint val="75000"/>
                </a:schemeClr>
              </a:solidFill>
              <a:latin typeface="+mn-lt"/>
            </a:endParaRPr>
          </a:p>
        </p:txBody>
      </p:sp>
      <p:sp>
        <p:nvSpPr>
          <p:cNvPr id="13" name="Rectangle 2"/>
          <p:cNvSpPr txBox="1">
            <a:spLocks noChangeArrowheads="1"/>
          </p:cNvSpPr>
          <p:nvPr/>
        </p:nvSpPr>
        <p:spPr>
          <a:xfrm>
            <a:off x="214313" y="1268413"/>
            <a:ext cx="8715375" cy="874712"/>
          </a:xfrm>
          <a:prstGeom prst="rect">
            <a:avLst/>
          </a:prstGeom>
          <a:solidFill>
            <a:schemeClr val="bg1"/>
          </a:solidFill>
        </p:spPr>
        <p:txBody>
          <a:bodyPr anchor="ctr">
            <a:normAutofit fontScale="92500" lnSpcReduction="10000"/>
          </a:bodyPr>
          <a:lstStyle/>
          <a:p>
            <a:pPr algn="ctr" fontAlgn="auto">
              <a:spcAft>
                <a:spcPts val="0"/>
              </a:spcAft>
              <a:defRPr/>
            </a:pPr>
            <a:r>
              <a:rPr lang="en-US" sz="3800" b="1" kern="0" dirty="0">
                <a:solidFill>
                  <a:schemeClr val="bg1">
                    <a:lumMod val="50000"/>
                  </a:schemeClr>
                </a:solidFill>
                <a:latin typeface="Arial" pitchFamily="34" charset="0"/>
                <a:cs typeface="Arial" pitchFamily="34" charset="0"/>
              </a:rPr>
              <a:t>Virtuous circles in learning a language</a:t>
            </a:r>
            <a:r>
              <a:rPr lang="en-US" sz="4400" dirty="0">
                <a:latin typeface="+mj-lt"/>
                <a:ea typeface="+mj-ea"/>
                <a:cs typeface="+mj-cs"/>
              </a:rPr>
              <a:t/>
            </a:r>
            <a:br>
              <a:rPr lang="en-US" sz="4400" dirty="0">
                <a:latin typeface="+mj-lt"/>
                <a:ea typeface="+mj-ea"/>
                <a:cs typeface="+mj-cs"/>
              </a:rPr>
            </a:br>
            <a:r>
              <a:rPr lang="en-US" sz="1900" dirty="0">
                <a:latin typeface="Arial (Body)"/>
                <a:ea typeface="+mj-ea"/>
                <a:cs typeface="+mj-cs"/>
              </a:rPr>
              <a:t>(equally applicable to learning jargon in your new occupation)</a:t>
            </a:r>
            <a:endParaRPr lang="en-AU" sz="1900" dirty="0">
              <a:latin typeface="Arial (Body)"/>
              <a:ea typeface="+mj-ea"/>
              <a:cs typeface="+mj-cs"/>
            </a:endParaRPr>
          </a:p>
        </p:txBody>
      </p:sp>
      <p:grpSp>
        <p:nvGrpSpPr>
          <p:cNvPr id="154627" name="Diagram 9"/>
          <p:cNvGrpSpPr>
            <a:grpSpLocks noChangeAspect="1"/>
          </p:cNvGrpSpPr>
          <p:nvPr/>
        </p:nvGrpSpPr>
        <p:grpSpPr bwMode="auto">
          <a:xfrm>
            <a:off x="1643063" y="1649413"/>
            <a:ext cx="5214937" cy="5048250"/>
            <a:chOff x="1837" y="572"/>
            <a:chExt cx="2898" cy="2805"/>
          </a:xfrm>
        </p:grpSpPr>
        <p:graphicFrame>
          <p:nvGraphicFramePr>
            <p:cNvPr id="15" name="Diagram 14"/>
            <p:cNvGraphicFramePr/>
            <p:nvPr/>
          </p:nvGraphicFramePr>
          <p:xfrm>
            <a:off x="1837" y="572"/>
            <a:ext cx="2898" cy="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4630" name="Picture 27" descr="MCj04231690000[1]"/>
            <p:cNvSpPr>
              <a:spLocks noChangeAspect="1" noChangeArrowheads="1"/>
            </p:cNvSpPr>
            <p:nvPr/>
          </p:nvSpPr>
          <p:spPr bwMode="auto">
            <a:xfrm>
              <a:off x="2939" y="1675"/>
              <a:ext cx="576" cy="576"/>
            </a:xfrm>
            <a:prstGeom prst="rect">
              <a:avLst/>
            </a:prstGeom>
            <a:noFill/>
            <a:ln w="9525">
              <a:noFill/>
              <a:miter lim="800000"/>
              <a:headEnd/>
              <a:tailEnd/>
            </a:ln>
          </p:spPr>
          <p:txBody>
            <a:bodyPr/>
            <a:lstStyle/>
            <a:p>
              <a:endParaRPr lang="en-US" sz="1600">
                <a:latin typeface="Times New Roman" pitchFamily="18" charset="0"/>
                <a:cs typeface="Times New Roman" pitchFamily="18" charset="0"/>
              </a:endParaRPr>
            </a:p>
          </p:txBody>
        </p:sp>
      </p:grpSp>
      <p:pic>
        <p:nvPicPr>
          <p:cNvPr id="154628" name="Picture 7" descr="img_FerrierHodsonLogo"/>
          <p:cNvPicPr>
            <a:picLocks noChangeAspect="1" noChangeArrowheads="1"/>
          </p:cNvPicPr>
          <p:nvPr/>
        </p:nvPicPr>
        <p:blipFill>
          <a:blip r:embed="rId7"/>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26730CB-AECE-44F3-8328-061D30CBD771}" type="slidenum">
              <a:rPr lang="en-AU" sz="1200">
                <a:solidFill>
                  <a:schemeClr val="tx1">
                    <a:tint val="75000"/>
                  </a:schemeClr>
                </a:solidFill>
                <a:latin typeface="+mn-lt"/>
              </a:rPr>
              <a:pPr algn="r" fontAlgn="auto">
                <a:spcBef>
                  <a:spcPts val="0"/>
                </a:spcBef>
                <a:spcAft>
                  <a:spcPts val="0"/>
                </a:spcAft>
                <a:defRPr/>
              </a:pPr>
              <a:t>24</a:t>
            </a:fld>
            <a:endParaRPr lang="en-AU" sz="1200">
              <a:solidFill>
                <a:schemeClr val="tx1">
                  <a:tint val="75000"/>
                </a:schemeClr>
              </a:solidFill>
              <a:latin typeface="+mn-lt"/>
            </a:endParaRPr>
          </a:p>
        </p:txBody>
      </p:sp>
      <p:sp>
        <p:nvSpPr>
          <p:cNvPr id="13" name="Rectangle 2"/>
          <p:cNvSpPr txBox="1">
            <a:spLocks noChangeArrowheads="1"/>
          </p:cNvSpPr>
          <p:nvPr/>
        </p:nvSpPr>
        <p:spPr>
          <a:xfrm>
            <a:off x="214313" y="1268413"/>
            <a:ext cx="8715375" cy="1017587"/>
          </a:xfrm>
          <a:prstGeom prst="rect">
            <a:avLst/>
          </a:prstGeom>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Virtuous circles                                       in building a professional practice</a:t>
            </a:r>
            <a:endParaRPr lang="en-AU" sz="3500" b="1" kern="0" dirty="0">
              <a:solidFill>
                <a:schemeClr val="bg1">
                  <a:lumMod val="50000"/>
                </a:schemeClr>
              </a:solidFill>
              <a:latin typeface="Arial" pitchFamily="34" charset="0"/>
              <a:cs typeface="Arial" pitchFamily="34" charset="0"/>
            </a:endParaRPr>
          </a:p>
        </p:txBody>
      </p:sp>
      <p:grpSp>
        <p:nvGrpSpPr>
          <p:cNvPr id="156675" name="Diagram 9"/>
          <p:cNvGrpSpPr>
            <a:grpSpLocks noChangeAspect="1"/>
          </p:cNvGrpSpPr>
          <p:nvPr/>
        </p:nvGrpSpPr>
        <p:grpSpPr bwMode="auto">
          <a:xfrm>
            <a:off x="2286000" y="2268538"/>
            <a:ext cx="4572000" cy="4425950"/>
            <a:chOff x="2018" y="572"/>
            <a:chExt cx="2898" cy="2805"/>
          </a:xfrm>
        </p:grpSpPr>
        <p:graphicFrame>
          <p:nvGraphicFramePr>
            <p:cNvPr id="15" name="Diagram 14"/>
            <p:cNvGraphicFramePr/>
            <p:nvPr/>
          </p:nvGraphicFramePr>
          <p:xfrm>
            <a:off x="2018" y="572"/>
            <a:ext cx="2898" cy="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6678" name="Picture 27" descr="MCj04231690000[1]"/>
            <p:cNvSpPr>
              <a:spLocks noChangeAspect="1" noChangeArrowheads="1"/>
            </p:cNvSpPr>
            <p:nvPr/>
          </p:nvSpPr>
          <p:spPr bwMode="auto">
            <a:xfrm>
              <a:off x="2939" y="1675"/>
              <a:ext cx="576" cy="576"/>
            </a:xfrm>
            <a:prstGeom prst="rect">
              <a:avLst/>
            </a:prstGeom>
            <a:noFill/>
            <a:ln w="9525">
              <a:noFill/>
              <a:miter lim="800000"/>
              <a:headEnd/>
              <a:tailEnd/>
            </a:ln>
          </p:spPr>
          <p:txBody>
            <a:bodyPr/>
            <a:lstStyle/>
            <a:p>
              <a:endParaRPr lang="en-US" sz="1600">
                <a:latin typeface="Times New Roman" pitchFamily="18" charset="0"/>
                <a:cs typeface="Times New Roman" pitchFamily="18" charset="0"/>
              </a:endParaRPr>
            </a:p>
          </p:txBody>
        </p:sp>
      </p:grpSp>
      <p:pic>
        <p:nvPicPr>
          <p:cNvPr id="156676" name="Picture 8" descr="img_FerrierHodsonLogo"/>
          <p:cNvPicPr>
            <a:picLocks noChangeAspect="1" noChangeArrowheads="1"/>
          </p:cNvPicPr>
          <p:nvPr/>
        </p:nvPicPr>
        <p:blipFill>
          <a:blip r:embed="rId7"/>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9C88633-B6D0-49CD-A594-A6209DC12AEA}" type="slidenum">
              <a:rPr lang="en-AU" sz="1200">
                <a:solidFill>
                  <a:schemeClr val="tx1">
                    <a:tint val="75000"/>
                  </a:schemeClr>
                </a:solidFill>
                <a:latin typeface="+mn-lt"/>
              </a:rPr>
              <a:pPr algn="r" fontAlgn="auto">
                <a:spcBef>
                  <a:spcPts val="0"/>
                </a:spcBef>
                <a:spcAft>
                  <a:spcPts val="0"/>
                </a:spcAft>
                <a:defRPr/>
              </a:pPr>
              <a:t>25</a:t>
            </a:fld>
            <a:endParaRPr lang="en-AU" sz="1200">
              <a:solidFill>
                <a:schemeClr val="tx1">
                  <a:tint val="75000"/>
                </a:schemeClr>
              </a:solidFill>
              <a:latin typeface="+mn-lt"/>
            </a:endParaRPr>
          </a:p>
        </p:txBody>
      </p:sp>
      <p:sp>
        <p:nvSpPr>
          <p:cNvPr id="13" name="Rectangle 2"/>
          <p:cNvSpPr txBox="1">
            <a:spLocks noChangeArrowheads="1"/>
          </p:cNvSpPr>
          <p:nvPr/>
        </p:nvSpPr>
        <p:spPr bwMode="auto">
          <a:xfrm>
            <a:off x="642938" y="2786063"/>
            <a:ext cx="7772400" cy="1470025"/>
          </a:xfrm>
          <a:prstGeom prst="rect">
            <a:avLst/>
          </a:prstGeom>
          <a:noFill/>
          <a:ln w="9525">
            <a:noFill/>
            <a:miter lim="800000"/>
            <a:headEnd/>
            <a:tailEnd/>
          </a:ln>
        </p:spPr>
        <p:txBody>
          <a:bodyPr anchor="ctr"/>
          <a:lstStyle/>
          <a:p>
            <a:pPr algn="ctr" fontAlgn="auto">
              <a:spcBef>
                <a:spcPts val="0"/>
              </a:spcBef>
              <a:spcAft>
                <a:spcPts val="0"/>
              </a:spcAft>
              <a:defRPr/>
            </a:pPr>
            <a:r>
              <a:rPr lang="en-AU" sz="3500" b="1" kern="0" dirty="0">
                <a:solidFill>
                  <a:schemeClr val="bg1">
                    <a:lumMod val="50000"/>
                  </a:schemeClr>
                </a:solidFill>
                <a:latin typeface="Arial" pitchFamily="34" charset="0"/>
                <a:cs typeface="Arial" pitchFamily="34" charset="0"/>
              </a:rPr>
              <a:t>The Value Of Annuities                   In Human And Social Capital</a:t>
            </a:r>
          </a:p>
        </p:txBody>
      </p:sp>
      <p:pic>
        <p:nvPicPr>
          <p:cNvPr id="158723" name="Picture 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87F4AA6-987E-487C-AA79-3FD01D30921B}" type="slidenum">
              <a:rPr lang="en-AU" sz="1200">
                <a:solidFill>
                  <a:schemeClr val="tx1">
                    <a:tint val="75000"/>
                  </a:schemeClr>
                </a:solidFill>
                <a:latin typeface="+mn-lt"/>
              </a:rPr>
              <a:pPr algn="r" fontAlgn="auto">
                <a:spcBef>
                  <a:spcPts val="0"/>
                </a:spcBef>
                <a:spcAft>
                  <a:spcPts val="0"/>
                </a:spcAft>
                <a:defRPr/>
              </a:pPr>
              <a:t>26</a:t>
            </a:fld>
            <a:endParaRPr lang="en-AU" sz="1200">
              <a:solidFill>
                <a:schemeClr val="tx1">
                  <a:tint val="75000"/>
                </a:schemeClr>
              </a:solidFill>
              <a:latin typeface="+mn-lt"/>
            </a:endParaRPr>
          </a:p>
        </p:txBody>
      </p:sp>
      <p:sp>
        <p:nvSpPr>
          <p:cNvPr id="160770" name="Rectangle 3"/>
          <p:cNvSpPr txBox="1">
            <a:spLocks noChangeArrowheads="1"/>
          </p:cNvSpPr>
          <p:nvPr/>
        </p:nvSpPr>
        <p:spPr bwMode="auto">
          <a:xfrm>
            <a:off x="457200" y="2754313"/>
            <a:ext cx="8229600" cy="603250"/>
          </a:xfrm>
          <a:prstGeom prst="rect">
            <a:avLst/>
          </a:prstGeom>
          <a:noFill/>
          <a:ln w="9525">
            <a:noFill/>
            <a:miter lim="800000"/>
            <a:headEnd/>
            <a:tailEnd/>
          </a:ln>
        </p:spPr>
        <p:txBody>
          <a:bodyPr/>
          <a:lstStyle/>
          <a:p>
            <a:pPr algn="ctr">
              <a:lnSpc>
                <a:spcPct val="90000"/>
              </a:lnSpc>
              <a:spcBef>
                <a:spcPct val="20000"/>
              </a:spcBef>
            </a:pPr>
            <a:r>
              <a:rPr lang="en-US" sz="3500" b="1" i="1"/>
              <a:t>“</a:t>
            </a:r>
            <a:r>
              <a:rPr lang="en-US" sz="3200" b="1" i="1">
                <a:latin typeface="Arial (Body)"/>
              </a:rPr>
              <a:t>Teach a man to fish</a:t>
            </a:r>
          </a:p>
          <a:p>
            <a:pPr algn="ctr">
              <a:lnSpc>
                <a:spcPct val="90000"/>
              </a:lnSpc>
              <a:spcBef>
                <a:spcPct val="20000"/>
              </a:spcBef>
            </a:pPr>
            <a:endParaRPr lang="en-AU" sz="3200" b="1" i="1">
              <a:latin typeface="Arial (Body)"/>
            </a:endParaRPr>
          </a:p>
        </p:txBody>
      </p:sp>
      <p:sp>
        <p:nvSpPr>
          <p:cNvPr id="14" name="Rectangle 3"/>
          <p:cNvSpPr txBox="1">
            <a:spLocks noChangeArrowheads="1"/>
          </p:cNvSpPr>
          <p:nvPr/>
        </p:nvSpPr>
        <p:spPr bwMode="auto">
          <a:xfrm>
            <a:off x="609600" y="3286125"/>
            <a:ext cx="8229600" cy="635000"/>
          </a:xfrm>
          <a:prstGeom prst="rect">
            <a:avLst/>
          </a:prstGeom>
          <a:noFill/>
          <a:ln w="9525">
            <a:noFill/>
            <a:miter lim="800000"/>
            <a:headEnd/>
            <a:tailEnd/>
          </a:ln>
        </p:spPr>
        <p:txBody>
          <a:bodyPr/>
          <a:lstStyle/>
          <a:p>
            <a:pPr algn="ctr">
              <a:spcBef>
                <a:spcPct val="20000"/>
              </a:spcBef>
            </a:pPr>
            <a:r>
              <a:rPr lang="en-US" sz="3200" b="1" i="1">
                <a:latin typeface="Arial (Body)"/>
              </a:rPr>
              <a:t>and you feed him for a lifetime”</a:t>
            </a:r>
          </a:p>
          <a:p>
            <a:pPr algn="ctr">
              <a:spcBef>
                <a:spcPct val="20000"/>
              </a:spcBef>
            </a:pPr>
            <a:endParaRPr lang="en-AU" sz="3200" b="1" i="1">
              <a:latin typeface="Arial (Body)"/>
            </a:endParaRPr>
          </a:p>
        </p:txBody>
      </p:sp>
      <p:pic>
        <p:nvPicPr>
          <p:cNvPr id="160772" name="Picture 5"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03963"/>
            <a:ext cx="2133600" cy="365125"/>
          </a:xfrm>
          <a:prstGeom prst="rect">
            <a:avLst/>
          </a:prstGeom>
          <a:noFill/>
        </p:spPr>
        <p:txBody>
          <a:bodyPr anchor="ctr"/>
          <a:lstStyle/>
          <a:p>
            <a:pPr algn="r" fontAlgn="auto">
              <a:spcBef>
                <a:spcPts val="0"/>
              </a:spcBef>
              <a:spcAft>
                <a:spcPts val="0"/>
              </a:spcAft>
              <a:defRPr/>
            </a:pPr>
            <a:fld id="{1FE9A248-2C61-4224-80BB-756002454910}" type="slidenum">
              <a:rPr lang="en-AU" sz="1200">
                <a:solidFill>
                  <a:schemeClr val="tx1">
                    <a:tint val="75000"/>
                  </a:schemeClr>
                </a:solidFill>
                <a:latin typeface="+mn-lt"/>
              </a:rPr>
              <a:pPr algn="r" fontAlgn="auto">
                <a:spcBef>
                  <a:spcPts val="0"/>
                </a:spcBef>
                <a:spcAft>
                  <a:spcPts val="0"/>
                </a:spcAft>
                <a:defRPr/>
              </a:pPr>
              <a:t>27</a:t>
            </a:fld>
            <a:endParaRPr lang="en-AU" sz="1200">
              <a:solidFill>
                <a:schemeClr val="tx1">
                  <a:tint val="75000"/>
                </a:schemeClr>
              </a:solidFill>
              <a:latin typeface="+mn-lt"/>
            </a:endParaRPr>
          </a:p>
        </p:txBody>
      </p:sp>
      <p:sp>
        <p:nvSpPr>
          <p:cNvPr id="13" name="Rectangle 2"/>
          <p:cNvSpPr txBox="1">
            <a:spLocks noChangeArrowheads="1"/>
          </p:cNvSpPr>
          <p:nvPr/>
        </p:nvSpPr>
        <p:spPr>
          <a:xfrm>
            <a:off x="468313" y="1268413"/>
            <a:ext cx="8229600" cy="1071562"/>
          </a:xfrm>
          <a:prstGeom prst="rect">
            <a:avLst/>
          </a:prstGeom>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Good habits lead to                            an annuity of opportunities</a:t>
            </a:r>
            <a:endParaRPr lang="en-AU" sz="3500" b="1" kern="0" dirty="0">
              <a:solidFill>
                <a:schemeClr val="bg1">
                  <a:lumMod val="50000"/>
                </a:schemeClr>
              </a:solidFill>
              <a:latin typeface="Arial" pitchFamily="34" charset="0"/>
              <a:cs typeface="Arial" pitchFamily="34" charset="0"/>
            </a:endParaRPr>
          </a:p>
        </p:txBody>
      </p:sp>
      <p:sp>
        <p:nvSpPr>
          <p:cNvPr id="30" name="Rectangle 3"/>
          <p:cNvSpPr txBox="1">
            <a:spLocks noChangeArrowheads="1"/>
          </p:cNvSpPr>
          <p:nvPr/>
        </p:nvSpPr>
        <p:spPr bwMode="auto">
          <a:xfrm>
            <a:off x="428625" y="2476500"/>
            <a:ext cx="4714875"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Good listening skills</a:t>
            </a:r>
          </a:p>
        </p:txBody>
      </p:sp>
      <p:sp>
        <p:nvSpPr>
          <p:cNvPr id="31" name="Rectangle 3"/>
          <p:cNvSpPr txBox="1">
            <a:spLocks noChangeArrowheads="1"/>
          </p:cNvSpPr>
          <p:nvPr/>
        </p:nvSpPr>
        <p:spPr bwMode="auto">
          <a:xfrm>
            <a:off x="428625" y="2911475"/>
            <a:ext cx="4714875"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Empathetic behaviour</a:t>
            </a:r>
          </a:p>
        </p:txBody>
      </p:sp>
      <p:sp>
        <p:nvSpPr>
          <p:cNvPr id="32" name="Rectangle 3"/>
          <p:cNvSpPr txBox="1">
            <a:spLocks noChangeArrowheads="1"/>
          </p:cNvSpPr>
          <p:nvPr/>
        </p:nvSpPr>
        <p:spPr bwMode="auto">
          <a:xfrm>
            <a:off x="428625" y="3346450"/>
            <a:ext cx="4714875" cy="29940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An open mind</a:t>
            </a:r>
          </a:p>
          <a:p>
            <a:pPr marL="342900" indent="-342900" fontAlgn="auto">
              <a:spcBef>
                <a:spcPct val="20000"/>
              </a:spcBef>
              <a:spcAft>
                <a:spcPts val="0"/>
              </a:spcAft>
              <a:buFontTx/>
              <a:buChar char="•"/>
              <a:defRPr/>
            </a:pPr>
            <a:endParaRPr lang="en-US" sz="2200" kern="0" dirty="0">
              <a:latin typeface="Arial (Body)"/>
            </a:endParaRPr>
          </a:p>
          <a:p>
            <a:pPr marL="342900" indent="-342900" algn="ctr" fontAlgn="auto">
              <a:spcBef>
                <a:spcPct val="20000"/>
              </a:spcBef>
              <a:spcAft>
                <a:spcPts val="0"/>
              </a:spcAft>
              <a:defRPr/>
            </a:pPr>
            <a:endParaRPr lang="en-US" sz="2200" kern="0" dirty="0">
              <a:latin typeface="Arial (Body)"/>
            </a:endParaRPr>
          </a:p>
        </p:txBody>
      </p:sp>
      <p:sp>
        <p:nvSpPr>
          <p:cNvPr id="33" name="Rectangle 3"/>
          <p:cNvSpPr txBox="1">
            <a:spLocks noChangeArrowheads="1"/>
          </p:cNvSpPr>
          <p:nvPr/>
        </p:nvSpPr>
        <p:spPr bwMode="auto">
          <a:xfrm>
            <a:off x="428625" y="4203700"/>
            <a:ext cx="4714875" cy="2058988"/>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Effective learning</a:t>
            </a:r>
          </a:p>
          <a:p>
            <a:pPr marL="342900" indent="-342900" algn="ctr" fontAlgn="auto">
              <a:spcBef>
                <a:spcPct val="20000"/>
              </a:spcBef>
              <a:spcAft>
                <a:spcPts val="0"/>
              </a:spcAft>
              <a:defRPr/>
            </a:pPr>
            <a:endParaRPr lang="en-US" sz="2200" kern="0" dirty="0">
              <a:latin typeface="Arial (Body)"/>
            </a:endParaRPr>
          </a:p>
        </p:txBody>
      </p:sp>
      <p:sp>
        <p:nvSpPr>
          <p:cNvPr id="34" name="Rectangle 3"/>
          <p:cNvSpPr txBox="1">
            <a:spLocks noChangeArrowheads="1"/>
          </p:cNvSpPr>
          <p:nvPr/>
        </p:nvSpPr>
        <p:spPr bwMode="auto">
          <a:xfrm>
            <a:off x="428625" y="4632325"/>
            <a:ext cx="4714875" cy="1344613"/>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Negotiation or selling skills</a:t>
            </a:r>
          </a:p>
          <a:p>
            <a:pPr marL="342900" indent="-342900" algn="ctr" fontAlgn="auto">
              <a:spcBef>
                <a:spcPct val="20000"/>
              </a:spcBef>
              <a:spcAft>
                <a:spcPts val="0"/>
              </a:spcAft>
              <a:defRPr/>
            </a:pPr>
            <a:endParaRPr lang="en-US" sz="2200" kern="0" dirty="0">
              <a:latin typeface="Arial (Body)"/>
            </a:endParaRPr>
          </a:p>
        </p:txBody>
      </p:sp>
      <p:sp>
        <p:nvSpPr>
          <p:cNvPr id="35" name="Rectangle 3"/>
          <p:cNvSpPr txBox="1">
            <a:spLocks noChangeArrowheads="1"/>
          </p:cNvSpPr>
          <p:nvPr/>
        </p:nvSpPr>
        <p:spPr bwMode="auto">
          <a:xfrm>
            <a:off x="428625" y="5054600"/>
            <a:ext cx="4714875" cy="1065213"/>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Keenness to help others</a:t>
            </a:r>
          </a:p>
        </p:txBody>
      </p:sp>
      <p:sp>
        <p:nvSpPr>
          <p:cNvPr id="36" name="Rectangle 3"/>
          <p:cNvSpPr txBox="1">
            <a:spLocks noChangeArrowheads="1"/>
          </p:cNvSpPr>
          <p:nvPr/>
        </p:nvSpPr>
        <p:spPr bwMode="auto">
          <a:xfrm>
            <a:off x="428625" y="5483225"/>
            <a:ext cx="4714875" cy="850900"/>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An open heart</a:t>
            </a:r>
          </a:p>
          <a:p>
            <a:pPr marL="342900" indent="-342900" fontAlgn="auto">
              <a:spcBef>
                <a:spcPct val="20000"/>
              </a:spcBef>
              <a:spcAft>
                <a:spcPts val="0"/>
              </a:spcAft>
              <a:buFontTx/>
              <a:buChar char="•"/>
              <a:defRPr/>
            </a:pPr>
            <a:r>
              <a:rPr lang="en-US" sz="2200" kern="0" dirty="0">
                <a:latin typeface="Arial (Body)"/>
              </a:rPr>
              <a:t>…………</a:t>
            </a:r>
          </a:p>
          <a:p>
            <a:pPr marL="342900" indent="-342900" algn="ctr" fontAlgn="auto">
              <a:spcBef>
                <a:spcPct val="20000"/>
              </a:spcBef>
              <a:spcAft>
                <a:spcPts val="0"/>
              </a:spcAft>
              <a:defRPr/>
            </a:pPr>
            <a:endParaRPr lang="en-US" sz="2200" kern="0" dirty="0">
              <a:latin typeface="Arial (Body)"/>
            </a:endParaRPr>
          </a:p>
        </p:txBody>
      </p:sp>
      <p:sp>
        <p:nvSpPr>
          <p:cNvPr id="37" name="Rectangle 3"/>
          <p:cNvSpPr txBox="1">
            <a:spLocks noChangeArrowheads="1"/>
          </p:cNvSpPr>
          <p:nvPr/>
        </p:nvSpPr>
        <p:spPr bwMode="auto">
          <a:xfrm>
            <a:off x="428625" y="3768725"/>
            <a:ext cx="4714875" cy="2351088"/>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US" sz="2200" kern="0" dirty="0">
                <a:latin typeface="Arial (Body)"/>
              </a:rPr>
              <a:t>Having the courage to ask</a:t>
            </a:r>
          </a:p>
          <a:p>
            <a:pPr marL="342900" indent="-342900" algn="ctr" fontAlgn="auto">
              <a:spcBef>
                <a:spcPct val="20000"/>
              </a:spcBef>
              <a:spcAft>
                <a:spcPts val="0"/>
              </a:spcAft>
              <a:defRPr/>
            </a:pPr>
            <a:endParaRPr lang="en-US" sz="2200" kern="0" dirty="0">
              <a:latin typeface="Arial (Body)"/>
            </a:endParaRPr>
          </a:p>
        </p:txBody>
      </p:sp>
      <p:pic>
        <p:nvPicPr>
          <p:cNvPr id="162827" name="Picture 12"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0-#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0-#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0-#ppt_w/2"/>
                                          </p:val>
                                        </p:tav>
                                        <p:tav tm="100000">
                                          <p:val>
                                            <p:strVal val="#ppt_x"/>
                                          </p:val>
                                        </p:tav>
                                      </p:tavLst>
                                    </p:anim>
                                    <p:anim calcmode="lin" valueType="num">
                                      <p:cBhvr additive="base">
                                        <p:cTn id="44"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0-#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173CFD9-5DAB-447D-825E-42B9F6B63FDA}" type="slidenum">
              <a:rPr lang="en-AU" sz="1200">
                <a:solidFill>
                  <a:schemeClr val="tx1">
                    <a:tint val="75000"/>
                  </a:schemeClr>
                </a:solidFill>
                <a:latin typeface="+mn-lt"/>
              </a:rPr>
              <a:pPr algn="r" fontAlgn="auto">
                <a:spcBef>
                  <a:spcPts val="0"/>
                </a:spcBef>
                <a:spcAft>
                  <a:spcPts val="0"/>
                </a:spcAft>
                <a:defRPr/>
              </a:pPr>
              <a:t>28</a:t>
            </a:fld>
            <a:endParaRPr lang="en-AU" sz="1200">
              <a:solidFill>
                <a:schemeClr val="tx1">
                  <a:tint val="75000"/>
                </a:schemeClr>
              </a:solidFill>
              <a:latin typeface="+mn-lt"/>
            </a:endParaRPr>
          </a:p>
        </p:txBody>
      </p:sp>
      <p:sp>
        <p:nvSpPr>
          <p:cNvPr id="13" name="Rectangle 2"/>
          <p:cNvSpPr txBox="1">
            <a:spLocks noChangeArrowheads="1"/>
          </p:cNvSpPr>
          <p:nvPr/>
        </p:nvSpPr>
        <p:spPr bwMode="auto">
          <a:xfrm>
            <a:off x="714375" y="2693988"/>
            <a:ext cx="7772400" cy="1470025"/>
          </a:xfrm>
          <a:prstGeom prst="rect">
            <a:avLst/>
          </a:prstGeom>
          <a:noFill/>
          <a:ln w="9525">
            <a:noFill/>
            <a:miter lim="800000"/>
            <a:headEnd/>
            <a:tailEnd/>
          </a:ln>
        </p:spPr>
        <p:txBody>
          <a:bodyPr anchor="ctr"/>
          <a:lstStyle/>
          <a:p>
            <a:pPr algn="ctr" fontAlgn="auto">
              <a:spcAft>
                <a:spcPts val="0"/>
              </a:spcAft>
              <a:defRPr/>
            </a:pPr>
            <a:r>
              <a:rPr lang="en-AU" sz="3500" b="1" kern="0" dirty="0">
                <a:solidFill>
                  <a:schemeClr val="bg1">
                    <a:lumMod val="50000"/>
                  </a:schemeClr>
                </a:solidFill>
                <a:latin typeface="Arial" pitchFamily="34" charset="0"/>
                <a:cs typeface="Arial" pitchFamily="34" charset="0"/>
              </a:rPr>
              <a:t>The Power Of Leverage                   In Human and Social Capital</a:t>
            </a:r>
          </a:p>
        </p:txBody>
      </p:sp>
      <p:pic>
        <p:nvPicPr>
          <p:cNvPr id="164867" name="Picture 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674D6DA-BC7A-41F6-A26F-CC04DBEAE133}" type="slidenum">
              <a:rPr lang="en-AU" sz="1200">
                <a:solidFill>
                  <a:schemeClr val="tx1">
                    <a:tint val="75000"/>
                  </a:schemeClr>
                </a:solidFill>
                <a:latin typeface="+mn-lt"/>
              </a:rPr>
              <a:pPr algn="r" fontAlgn="auto">
                <a:spcBef>
                  <a:spcPts val="0"/>
                </a:spcBef>
                <a:spcAft>
                  <a:spcPts val="0"/>
                </a:spcAft>
                <a:defRPr/>
              </a:pPr>
              <a:t>29</a:t>
            </a:fld>
            <a:endParaRPr lang="en-AU" sz="1200">
              <a:solidFill>
                <a:schemeClr val="tx1">
                  <a:tint val="75000"/>
                </a:schemeClr>
              </a:solidFill>
              <a:latin typeface="+mn-lt"/>
            </a:endParaRPr>
          </a:p>
        </p:txBody>
      </p:sp>
      <p:sp>
        <p:nvSpPr>
          <p:cNvPr id="13" name="Rectangle 2"/>
          <p:cNvSpPr txBox="1">
            <a:spLocks noChangeArrowheads="1"/>
          </p:cNvSpPr>
          <p:nvPr/>
        </p:nvSpPr>
        <p:spPr>
          <a:xfrm>
            <a:off x="468313" y="1268413"/>
            <a:ext cx="8229600" cy="1071562"/>
          </a:xfrm>
          <a:prstGeom prst="rect">
            <a:avLst/>
          </a:prstGeom>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Leveraged opportunity</a:t>
            </a:r>
            <a:br>
              <a:rPr lang="en-US" sz="3500" b="1" kern="0" dirty="0">
                <a:solidFill>
                  <a:schemeClr val="bg1">
                    <a:lumMod val="50000"/>
                  </a:schemeClr>
                </a:solidFill>
                <a:latin typeface="Arial" pitchFamily="34" charset="0"/>
                <a:cs typeface="Arial" pitchFamily="34" charset="0"/>
              </a:rPr>
            </a:br>
            <a:r>
              <a:rPr lang="en-US" sz="3500" b="1" kern="0" dirty="0">
                <a:solidFill>
                  <a:schemeClr val="bg1">
                    <a:lumMod val="50000"/>
                  </a:schemeClr>
                </a:solidFill>
                <a:latin typeface="Arial" pitchFamily="34" charset="0"/>
                <a:cs typeface="Arial" pitchFamily="34" charset="0"/>
              </a:rPr>
              <a:t>A = B minus C </a:t>
            </a:r>
            <a:endParaRPr lang="en-AU" sz="3500" b="1" kern="0" dirty="0">
              <a:solidFill>
                <a:schemeClr val="bg1">
                  <a:lumMod val="50000"/>
                </a:schemeClr>
              </a:solidFill>
              <a:latin typeface="Arial" pitchFamily="34" charset="0"/>
              <a:cs typeface="Arial" pitchFamily="34" charset="0"/>
            </a:endParaRPr>
          </a:p>
        </p:txBody>
      </p:sp>
      <p:pic>
        <p:nvPicPr>
          <p:cNvPr id="166915" name="Picture 5"/>
          <p:cNvPicPr>
            <a:picLocks noChangeAspect="1" noChangeArrowheads="1"/>
          </p:cNvPicPr>
          <p:nvPr/>
        </p:nvPicPr>
        <p:blipFill>
          <a:blip r:embed="rId3"/>
          <a:srcRect/>
          <a:stretch>
            <a:fillRect/>
          </a:stretch>
        </p:blipFill>
        <p:spPr bwMode="auto">
          <a:xfrm>
            <a:off x="611188" y="2476500"/>
            <a:ext cx="7921625" cy="4016375"/>
          </a:xfrm>
          <a:prstGeom prst="rect">
            <a:avLst/>
          </a:prstGeom>
          <a:noFill/>
          <a:ln w="9525">
            <a:noFill/>
            <a:miter lim="800000"/>
            <a:headEnd/>
            <a:tailEnd/>
          </a:ln>
        </p:spPr>
      </p:pic>
      <p:pic>
        <p:nvPicPr>
          <p:cNvPr id="166916" name="Picture 6"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BDE75F35-A2F2-4D26-B15C-0C3855787AF6}" type="slidenum">
              <a:rPr lang="en-AU"/>
              <a:pPr>
                <a:defRPr/>
              </a:pPr>
              <a:t>3</a:t>
            </a:fld>
            <a:endParaRPr lang="en-AU"/>
          </a:p>
        </p:txBody>
      </p:sp>
      <p:pic>
        <p:nvPicPr>
          <p:cNvPr id="18434" name="Picture 2" descr="C:\Users\ian\Pictures\2009-04-02\062.JPG"/>
          <p:cNvPicPr>
            <a:picLocks noChangeAspect="1" noChangeArrowheads="1"/>
          </p:cNvPicPr>
          <p:nvPr/>
        </p:nvPicPr>
        <p:blipFill>
          <a:blip r:embed="rId3"/>
          <a:srcRect r="25266" b="4593"/>
          <a:stretch>
            <a:fillRect/>
          </a:stretch>
        </p:blipFill>
        <p:spPr bwMode="auto">
          <a:xfrm>
            <a:off x="142875" y="1520825"/>
            <a:ext cx="3357563" cy="3214688"/>
          </a:xfrm>
          <a:prstGeom prst="rect">
            <a:avLst/>
          </a:prstGeom>
          <a:noFill/>
          <a:ln w="9525">
            <a:noFill/>
            <a:miter lim="800000"/>
            <a:headEnd/>
            <a:tailEnd/>
          </a:ln>
        </p:spPr>
      </p:pic>
      <p:pic>
        <p:nvPicPr>
          <p:cNvPr id="18435" name="Picture 3" descr="C:\Users\ian\Pictures\2009-04-02\063.JPG"/>
          <p:cNvPicPr>
            <a:picLocks noChangeAspect="1" noChangeArrowheads="1"/>
          </p:cNvPicPr>
          <p:nvPr/>
        </p:nvPicPr>
        <p:blipFill>
          <a:blip r:embed="rId4"/>
          <a:srcRect/>
          <a:stretch>
            <a:fillRect/>
          </a:stretch>
        </p:blipFill>
        <p:spPr bwMode="auto">
          <a:xfrm>
            <a:off x="3071813" y="2306638"/>
            <a:ext cx="2732087" cy="3643312"/>
          </a:xfrm>
          <a:prstGeom prst="rect">
            <a:avLst/>
          </a:prstGeom>
          <a:noFill/>
          <a:ln w="9525">
            <a:noFill/>
            <a:miter lim="800000"/>
            <a:headEnd/>
            <a:tailEnd/>
          </a:ln>
        </p:spPr>
      </p:pic>
      <p:pic>
        <p:nvPicPr>
          <p:cNvPr id="18436" name="Picture 5" descr="C:\Users\ian\Pictures\2009-04-02\068.JPG"/>
          <p:cNvPicPr>
            <a:picLocks noChangeAspect="1" noChangeArrowheads="1"/>
          </p:cNvPicPr>
          <p:nvPr/>
        </p:nvPicPr>
        <p:blipFill>
          <a:blip r:embed="rId5"/>
          <a:srcRect r="11667"/>
          <a:stretch>
            <a:fillRect/>
          </a:stretch>
        </p:blipFill>
        <p:spPr bwMode="auto">
          <a:xfrm>
            <a:off x="5214938" y="1520825"/>
            <a:ext cx="3786187" cy="3208338"/>
          </a:xfrm>
          <a:prstGeom prst="rect">
            <a:avLst/>
          </a:prstGeom>
          <a:noFill/>
          <a:ln w="9525">
            <a:noFill/>
            <a:miter lim="800000"/>
            <a:headEnd/>
            <a:tailEnd/>
          </a:ln>
        </p:spPr>
      </p:pic>
      <p:pic>
        <p:nvPicPr>
          <p:cNvPr id="18437" name="Picture 13" descr="img_FerrierHodsonLogo"/>
          <p:cNvPicPr>
            <a:picLocks noChangeAspect="1" noChangeArrowheads="1"/>
          </p:cNvPicPr>
          <p:nvPr/>
        </p:nvPicPr>
        <p:blipFill>
          <a:blip r:embed="rId6"/>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03963"/>
            <a:ext cx="2133600" cy="365125"/>
          </a:xfrm>
          <a:prstGeom prst="rect">
            <a:avLst/>
          </a:prstGeom>
          <a:noFill/>
        </p:spPr>
        <p:txBody>
          <a:bodyPr anchor="ctr"/>
          <a:lstStyle/>
          <a:p>
            <a:pPr algn="r" fontAlgn="auto">
              <a:spcBef>
                <a:spcPts val="0"/>
              </a:spcBef>
              <a:spcAft>
                <a:spcPts val="0"/>
              </a:spcAft>
              <a:defRPr/>
            </a:pPr>
            <a:fld id="{828A15AE-35A7-4BB3-AC83-FDEC958AB6B0}" type="slidenum">
              <a:rPr lang="en-AU" sz="1200">
                <a:solidFill>
                  <a:schemeClr val="tx1">
                    <a:tint val="75000"/>
                  </a:schemeClr>
                </a:solidFill>
                <a:latin typeface="+mn-lt"/>
              </a:rPr>
              <a:pPr algn="r" fontAlgn="auto">
                <a:spcBef>
                  <a:spcPts val="0"/>
                </a:spcBef>
                <a:spcAft>
                  <a:spcPts val="0"/>
                </a:spcAft>
                <a:defRPr/>
              </a:pPr>
              <a:t>30</a:t>
            </a:fld>
            <a:endParaRPr lang="en-AU" sz="1200">
              <a:solidFill>
                <a:schemeClr val="tx1">
                  <a:tint val="75000"/>
                </a:schemeClr>
              </a:solidFill>
              <a:latin typeface="+mn-lt"/>
            </a:endParaRPr>
          </a:p>
        </p:txBody>
      </p:sp>
      <p:sp>
        <p:nvSpPr>
          <p:cNvPr id="13" name="Rectangle 2"/>
          <p:cNvSpPr txBox="1">
            <a:spLocks noChangeArrowheads="1"/>
          </p:cNvSpPr>
          <p:nvPr/>
        </p:nvSpPr>
        <p:spPr>
          <a:xfrm>
            <a:off x="214313" y="1268413"/>
            <a:ext cx="8643937" cy="785812"/>
          </a:xfrm>
          <a:prstGeom prst="rect">
            <a:avLst/>
          </a:prstGeom>
          <a:solidFill>
            <a:schemeClr val="bg1"/>
          </a:solidFill>
        </p:spPr>
        <p:txBody>
          <a:bodyPr anchor="ctr">
            <a:normAutofit/>
          </a:bodyP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An example of A = B minus C leverage </a:t>
            </a:r>
            <a:endParaRPr lang="en-AU" sz="3500" b="1" kern="0" dirty="0">
              <a:solidFill>
                <a:schemeClr val="bg1">
                  <a:lumMod val="50000"/>
                </a:schemeClr>
              </a:solidFill>
              <a:latin typeface="Arial" pitchFamily="34" charset="0"/>
              <a:cs typeface="Arial" pitchFamily="34" charset="0"/>
            </a:endParaRPr>
          </a:p>
        </p:txBody>
      </p:sp>
      <p:sp>
        <p:nvSpPr>
          <p:cNvPr id="14" name="Rectangle 3"/>
          <p:cNvSpPr txBox="1">
            <a:spLocks noChangeArrowheads="1"/>
          </p:cNvSpPr>
          <p:nvPr/>
        </p:nvSpPr>
        <p:spPr bwMode="auto">
          <a:xfrm>
            <a:off x="214313" y="2054225"/>
            <a:ext cx="8572500" cy="850900"/>
          </a:xfrm>
          <a:prstGeom prst="rect">
            <a:avLst/>
          </a:prstGeom>
          <a:noFill/>
          <a:ln w="9525">
            <a:noFill/>
            <a:miter lim="800000"/>
            <a:headEnd/>
            <a:tailEnd/>
          </a:ln>
          <a:effectLst/>
        </p:spPr>
        <p:txBody>
          <a:bodyPr/>
          <a:lstStyle/>
          <a:p>
            <a:pPr marL="342900" indent="-342900" fontAlgn="auto">
              <a:spcBef>
                <a:spcPct val="20000"/>
              </a:spcBef>
              <a:spcAft>
                <a:spcPts val="0"/>
              </a:spcAft>
              <a:defRPr/>
            </a:pPr>
            <a:r>
              <a:rPr lang="en-US" sz="2200" b="1" kern="0" dirty="0">
                <a:latin typeface="Arial" pitchFamily="34" charset="0"/>
                <a:cs typeface="Arial" pitchFamily="34" charset="0"/>
              </a:rPr>
              <a:t>Client’s satisfaction (per </a:t>
            </a:r>
            <a:r>
              <a:rPr lang="en-US" sz="2200" b="1" i="1" kern="0" dirty="0">
                <a:latin typeface="Arial" pitchFamily="34" charset="0"/>
                <a:cs typeface="Arial" pitchFamily="34" charset="0"/>
              </a:rPr>
              <a:t>Maister’s First Law of Service)</a:t>
            </a:r>
            <a:endParaRPr lang="en-US" sz="2200" b="1" kern="0" dirty="0">
              <a:latin typeface="Arial" pitchFamily="34" charset="0"/>
              <a:cs typeface="Arial" pitchFamily="34" charset="0"/>
            </a:endParaRPr>
          </a:p>
          <a:p>
            <a:pPr marL="342900" indent="-342900" fontAlgn="auto">
              <a:spcBef>
                <a:spcPct val="20000"/>
              </a:spcBef>
              <a:spcAft>
                <a:spcPts val="0"/>
              </a:spcAft>
              <a:defRPr/>
            </a:pPr>
            <a:r>
              <a:rPr lang="en-US" sz="2200" kern="0" dirty="0">
                <a:latin typeface="Arial" pitchFamily="34" charset="0"/>
                <a:cs typeface="Arial" pitchFamily="34" charset="0"/>
              </a:rPr>
              <a:t>=	Client’s perception (after) minus Client’s expectation (before)</a:t>
            </a:r>
          </a:p>
        </p:txBody>
      </p:sp>
      <p:grpSp>
        <p:nvGrpSpPr>
          <p:cNvPr id="15" name="Group 21"/>
          <p:cNvGrpSpPr>
            <a:grpSpLocks/>
          </p:cNvGrpSpPr>
          <p:nvPr/>
        </p:nvGrpSpPr>
        <p:grpSpPr bwMode="auto">
          <a:xfrm>
            <a:off x="428625" y="3333750"/>
            <a:ext cx="3727450" cy="2357438"/>
            <a:chOff x="428596" y="3500459"/>
            <a:chExt cx="3727460" cy="2357433"/>
          </a:xfrm>
        </p:grpSpPr>
        <p:sp>
          <p:nvSpPr>
            <p:cNvPr id="17" name="Rectangle 3"/>
            <p:cNvSpPr txBox="1">
              <a:spLocks noChangeArrowheads="1"/>
            </p:cNvSpPr>
            <p:nvPr/>
          </p:nvSpPr>
          <p:spPr bwMode="auto">
            <a:xfrm>
              <a:off x="428596" y="4292620"/>
              <a:ext cx="3656023" cy="1565272"/>
            </a:xfrm>
            <a:prstGeom prst="rect">
              <a:avLst/>
            </a:prstGeom>
            <a:noFill/>
            <a:ln w="9525">
              <a:noFill/>
              <a:miter lim="800000"/>
              <a:headEnd/>
              <a:tailEnd/>
            </a:ln>
            <a:effectLst/>
          </p:spPr>
          <p:txBody>
            <a:bodyPr/>
            <a:lstStyle/>
            <a:p>
              <a:pPr marL="342900" indent="-342900" algn="r" fontAlgn="auto">
                <a:spcBef>
                  <a:spcPct val="20000"/>
                </a:spcBef>
                <a:spcAft>
                  <a:spcPts val="0"/>
                </a:spcAft>
                <a:defRPr/>
              </a:pPr>
              <a:r>
                <a:rPr lang="en-US" sz="2200" kern="0" dirty="0">
                  <a:latin typeface="Arial" pitchFamily="34" charset="0"/>
                  <a:cs typeface="Arial" pitchFamily="34" charset="0"/>
                </a:rPr>
                <a:t>Perception		110</a:t>
              </a:r>
            </a:p>
            <a:p>
              <a:pPr marL="342900" indent="-342900" algn="r" fontAlgn="auto">
                <a:spcBef>
                  <a:spcPct val="20000"/>
                </a:spcBef>
                <a:spcAft>
                  <a:spcPts val="0"/>
                </a:spcAft>
                <a:defRPr/>
              </a:pPr>
              <a:r>
                <a:rPr lang="en-US" sz="2200" i="1" kern="0" dirty="0">
                  <a:latin typeface="Arial" pitchFamily="34" charset="0"/>
                  <a:cs typeface="Arial" pitchFamily="34" charset="0"/>
                </a:rPr>
                <a:t>Less </a:t>
              </a:r>
              <a:r>
                <a:rPr lang="en-US" sz="2200" kern="0" dirty="0">
                  <a:latin typeface="Arial" pitchFamily="34" charset="0"/>
                  <a:cs typeface="Arial" pitchFamily="34" charset="0"/>
                </a:rPr>
                <a:t>Expectation	100</a:t>
              </a:r>
            </a:p>
            <a:p>
              <a:pPr marL="342900" indent="-342900" algn="r" fontAlgn="auto">
                <a:spcBef>
                  <a:spcPct val="20000"/>
                </a:spcBef>
                <a:spcAft>
                  <a:spcPts val="0"/>
                </a:spcAft>
                <a:defRPr/>
              </a:pPr>
              <a:endParaRPr lang="en-US" sz="800" b="1" i="1" kern="0" dirty="0">
                <a:latin typeface="Arial" pitchFamily="34" charset="0"/>
                <a:cs typeface="Arial" pitchFamily="34" charset="0"/>
              </a:endParaRPr>
            </a:p>
            <a:p>
              <a:pPr marL="342900" indent="-342900" algn="r" fontAlgn="auto">
                <a:spcBef>
                  <a:spcPct val="20000"/>
                </a:spcBef>
                <a:spcAft>
                  <a:spcPts val="0"/>
                </a:spcAft>
                <a:defRPr/>
              </a:pPr>
              <a:r>
                <a:rPr lang="en-US" sz="2200" kern="0" dirty="0">
                  <a:latin typeface="Arial" pitchFamily="34" charset="0"/>
                  <a:cs typeface="Arial" pitchFamily="34" charset="0"/>
                </a:rPr>
                <a:t>=	Satisfaction		  10</a:t>
              </a:r>
            </a:p>
            <a:p>
              <a:pPr marL="342900" indent="-342900" algn="r" fontAlgn="auto">
                <a:spcBef>
                  <a:spcPct val="20000"/>
                </a:spcBef>
                <a:spcAft>
                  <a:spcPts val="0"/>
                </a:spcAft>
                <a:defRPr/>
              </a:pPr>
              <a:endParaRPr lang="en-US" sz="2200" kern="0" dirty="0">
                <a:latin typeface="Arial" pitchFamily="34" charset="0"/>
                <a:cs typeface="Arial" pitchFamily="34" charset="0"/>
              </a:endParaRPr>
            </a:p>
          </p:txBody>
        </p:sp>
        <p:cxnSp>
          <p:nvCxnSpPr>
            <p:cNvPr id="18" name="Straight Connector 17"/>
            <p:cNvCxnSpPr/>
            <p:nvPr/>
          </p:nvCxnSpPr>
          <p:spPr>
            <a:xfrm rot="10800000" flipH="1" flipV="1">
              <a:off x="571471" y="5137169"/>
              <a:ext cx="3584585" cy="3175"/>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Rectangle 3"/>
            <p:cNvSpPr txBox="1">
              <a:spLocks noChangeArrowheads="1"/>
            </p:cNvSpPr>
            <p:nvPr/>
          </p:nvSpPr>
          <p:spPr bwMode="auto">
            <a:xfrm>
              <a:off x="428596" y="3500459"/>
              <a:ext cx="3656023" cy="428624"/>
            </a:xfrm>
            <a:prstGeom prst="rect">
              <a:avLst/>
            </a:prstGeom>
            <a:noFill/>
            <a:ln w="9525">
              <a:noFill/>
              <a:miter lim="800000"/>
              <a:headEnd/>
              <a:tailEnd/>
            </a:ln>
            <a:effectLst/>
          </p:spPr>
          <p:txBody>
            <a:bodyPr/>
            <a:lstStyle/>
            <a:p>
              <a:pPr marL="342900" indent="-342900" algn="ctr" fontAlgn="auto">
                <a:spcBef>
                  <a:spcPct val="20000"/>
                </a:spcBef>
                <a:spcAft>
                  <a:spcPts val="0"/>
                </a:spcAft>
                <a:defRPr/>
              </a:pPr>
              <a:r>
                <a:rPr lang="en-US" sz="2200" b="1" kern="0" dirty="0">
                  <a:latin typeface="Arial" pitchFamily="34" charset="0"/>
                  <a:cs typeface="Arial" pitchFamily="34" charset="0"/>
                </a:rPr>
                <a:t>Base Case</a:t>
              </a:r>
            </a:p>
            <a:p>
              <a:pPr marL="342900" indent="-342900" algn="ctr" fontAlgn="auto">
                <a:spcBef>
                  <a:spcPct val="20000"/>
                </a:spcBef>
                <a:spcAft>
                  <a:spcPts val="0"/>
                </a:spcAft>
                <a:defRPr/>
              </a:pPr>
              <a:endParaRPr lang="en-US" sz="2200" kern="0" dirty="0">
                <a:latin typeface="Arial" pitchFamily="34" charset="0"/>
                <a:cs typeface="Arial" pitchFamily="34" charset="0"/>
              </a:endParaRPr>
            </a:p>
          </p:txBody>
        </p:sp>
      </p:grpSp>
      <p:grpSp>
        <p:nvGrpSpPr>
          <p:cNvPr id="20" name="Group 22"/>
          <p:cNvGrpSpPr>
            <a:grpSpLocks/>
          </p:cNvGrpSpPr>
          <p:nvPr/>
        </p:nvGrpSpPr>
        <p:grpSpPr bwMode="auto">
          <a:xfrm>
            <a:off x="4845050" y="3119438"/>
            <a:ext cx="3727450" cy="2571750"/>
            <a:chOff x="4916506" y="3286124"/>
            <a:chExt cx="3727460" cy="2571747"/>
          </a:xfrm>
        </p:grpSpPr>
        <p:sp>
          <p:nvSpPr>
            <p:cNvPr id="23" name="Rectangle 3"/>
            <p:cNvSpPr txBox="1">
              <a:spLocks noChangeArrowheads="1"/>
            </p:cNvSpPr>
            <p:nvPr/>
          </p:nvSpPr>
          <p:spPr bwMode="auto">
            <a:xfrm>
              <a:off x="4916506" y="4292598"/>
              <a:ext cx="3656023" cy="1565273"/>
            </a:xfrm>
            <a:prstGeom prst="rect">
              <a:avLst/>
            </a:prstGeom>
            <a:noFill/>
            <a:ln w="9525">
              <a:noFill/>
              <a:miter lim="800000"/>
              <a:headEnd/>
              <a:tailEnd/>
            </a:ln>
            <a:effectLst/>
          </p:spPr>
          <p:txBody>
            <a:bodyPr/>
            <a:lstStyle/>
            <a:p>
              <a:pPr marL="342900" indent="-342900" algn="r" fontAlgn="auto">
                <a:spcBef>
                  <a:spcPct val="20000"/>
                </a:spcBef>
                <a:spcAft>
                  <a:spcPts val="0"/>
                </a:spcAft>
                <a:defRPr/>
              </a:pPr>
              <a:r>
                <a:rPr lang="en-US" sz="2200" kern="0" dirty="0">
                  <a:latin typeface="Arial" pitchFamily="34" charset="0"/>
                  <a:cs typeface="Arial" pitchFamily="34" charset="0"/>
                </a:rPr>
                <a:t>Perception		120</a:t>
              </a:r>
            </a:p>
            <a:p>
              <a:pPr marL="342900" indent="-342900" algn="r" fontAlgn="auto">
                <a:spcBef>
                  <a:spcPct val="20000"/>
                </a:spcBef>
                <a:spcAft>
                  <a:spcPts val="0"/>
                </a:spcAft>
                <a:defRPr/>
              </a:pPr>
              <a:r>
                <a:rPr lang="en-US" sz="2200" i="1" kern="0" dirty="0">
                  <a:latin typeface="Arial" pitchFamily="34" charset="0"/>
                  <a:cs typeface="Arial" pitchFamily="34" charset="0"/>
                </a:rPr>
                <a:t>Less </a:t>
              </a:r>
              <a:r>
                <a:rPr lang="en-US" sz="2200" kern="0" dirty="0">
                  <a:latin typeface="Arial" pitchFamily="34" charset="0"/>
                  <a:cs typeface="Arial" pitchFamily="34" charset="0"/>
                </a:rPr>
                <a:t>Expectation	  90</a:t>
              </a:r>
            </a:p>
            <a:p>
              <a:pPr marL="342900" indent="-342900" algn="r" fontAlgn="auto">
                <a:spcBef>
                  <a:spcPct val="20000"/>
                </a:spcBef>
                <a:spcAft>
                  <a:spcPts val="0"/>
                </a:spcAft>
                <a:defRPr/>
              </a:pPr>
              <a:endParaRPr lang="en-US" sz="800" b="1" i="1" kern="0" dirty="0">
                <a:latin typeface="Arial" pitchFamily="34" charset="0"/>
                <a:cs typeface="Arial" pitchFamily="34" charset="0"/>
              </a:endParaRPr>
            </a:p>
            <a:p>
              <a:pPr marL="342900" indent="-342900" algn="r" fontAlgn="auto">
                <a:spcBef>
                  <a:spcPct val="20000"/>
                </a:spcBef>
                <a:spcAft>
                  <a:spcPts val="0"/>
                </a:spcAft>
                <a:defRPr/>
              </a:pPr>
              <a:r>
                <a:rPr lang="en-US" sz="2200" kern="0" dirty="0">
                  <a:latin typeface="Arial" pitchFamily="34" charset="0"/>
                  <a:cs typeface="Arial" pitchFamily="34" charset="0"/>
                </a:rPr>
                <a:t>=	Satisfaction		  30</a:t>
              </a:r>
            </a:p>
            <a:p>
              <a:pPr marL="342900" indent="-342900" algn="r" fontAlgn="auto">
                <a:spcBef>
                  <a:spcPct val="20000"/>
                </a:spcBef>
                <a:spcAft>
                  <a:spcPts val="0"/>
                </a:spcAft>
                <a:defRPr/>
              </a:pPr>
              <a:endParaRPr lang="en-US" sz="2200" kern="0" dirty="0">
                <a:latin typeface="Arial" pitchFamily="34" charset="0"/>
                <a:cs typeface="Arial" pitchFamily="34" charset="0"/>
              </a:endParaRPr>
            </a:p>
          </p:txBody>
        </p:sp>
        <p:cxnSp>
          <p:nvCxnSpPr>
            <p:cNvPr id="24" name="Straight Connector 23"/>
            <p:cNvCxnSpPr/>
            <p:nvPr/>
          </p:nvCxnSpPr>
          <p:spPr>
            <a:xfrm rot="10800000" flipH="1" flipV="1">
              <a:off x="5059381" y="5140322"/>
              <a:ext cx="3584585" cy="3175"/>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Rectangle 3"/>
            <p:cNvSpPr txBox="1">
              <a:spLocks noChangeArrowheads="1"/>
            </p:cNvSpPr>
            <p:nvPr/>
          </p:nvSpPr>
          <p:spPr bwMode="auto">
            <a:xfrm>
              <a:off x="4916506" y="3286124"/>
              <a:ext cx="3656023" cy="779461"/>
            </a:xfrm>
            <a:prstGeom prst="rect">
              <a:avLst/>
            </a:prstGeom>
            <a:noFill/>
            <a:ln w="9525">
              <a:noFill/>
              <a:miter lim="800000"/>
              <a:headEnd/>
              <a:tailEnd/>
            </a:ln>
            <a:effectLst/>
          </p:spPr>
          <p:txBody>
            <a:bodyPr/>
            <a:lstStyle/>
            <a:p>
              <a:pPr marL="342900" indent="-342900" algn="ctr" fontAlgn="auto">
                <a:spcBef>
                  <a:spcPct val="20000"/>
                </a:spcBef>
                <a:spcAft>
                  <a:spcPts val="0"/>
                </a:spcAft>
                <a:defRPr/>
              </a:pPr>
              <a:r>
                <a:rPr lang="en-US" sz="2200" b="1" kern="0" dirty="0">
                  <a:latin typeface="Arial" pitchFamily="34" charset="0"/>
                  <a:cs typeface="Arial" pitchFamily="34" charset="0"/>
                </a:rPr>
                <a:t>“Underpromise and </a:t>
              </a:r>
              <a:r>
                <a:rPr lang="en-US" sz="2200" b="1" kern="0" dirty="0" err="1">
                  <a:latin typeface="Arial" pitchFamily="34" charset="0"/>
                  <a:cs typeface="Arial" pitchFamily="34" charset="0"/>
                </a:rPr>
                <a:t>overdeliver</a:t>
              </a:r>
              <a:r>
                <a:rPr lang="en-US" sz="2200" b="1" kern="0" dirty="0">
                  <a:latin typeface="Arial" pitchFamily="34" charset="0"/>
                  <a:cs typeface="Arial" pitchFamily="34" charset="0"/>
                </a:rPr>
                <a:t>”</a:t>
              </a:r>
            </a:p>
            <a:p>
              <a:pPr marL="342900" indent="-342900" algn="ctr" fontAlgn="auto">
                <a:spcBef>
                  <a:spcPct val="20000"/>
                </a:spcBef>
                <a:spcAft>
                  <a:spcPts val="0"/>
                </a:spcAft>
                <a:defRPr/>
              </a:pPr>
              <a:endParaRPr lang="en-US" sz="2200" kern="0" dirty="0">
                <a:latin typeface="Arial" pitchFamily="34" charset="0"/>
                <a:cs typeface="Arial" pitchFamily="34" charset="0"/>
              </a:endParaRPr>
            </a:p>
          </p:txBody>
        </p:sp>
      </p:grpSp>
      <p:sp>
        <p:nvSpPr>
          <p:cNvPr id="31" name="Rectangle 30"/>
          <p:cNvSpPr>
            <a:spLocks noChangeArrowheads="1"/>
          </p:cNvSpPr>
          <p:nvPr/>
        </p:nvSpPr>
        <p:spPr bwMode="auto">
          <a:xfrm flipV="1">
            <a:off x="214313" y="3054350"/>
            <a:ext cx="4062412" cy="2643188"/>
          </a:xfrm>
          <a:prstGeom prst="rect">
            <a:avLst/>
          </a:prstGeom>
          <a:noFill/>
          <a:ln w="25400" algn="ctr">
            <a:solidFill>
              <a:srgbClr val="385D8A"/>
            </a:solidFill>
            <a:miter lim="800000"/>
            <a:headEnd/>
            <a:tailEnd/>
          </a:ln>
        </p:spPr>
        <p:txBody>
          <a:bodyPr rot="10800000" anchor="ctr"/>
          <a:lstStyle/>
          <a:p>
            <a:pPr algn="ctr" fontAlgn="auto">
              <a:spcBef>
                <a:spcPts val="0"/>
              </a:spcBef>
              <a:spcAft>
                <a:spcPts val="0"/>
              </a:spcAft>
              <a:defRPr/>
            </a:pPr>
            <a:endParaRPr lang="en-AU">
              <a:solidFill>
                <a:schemeClr val="lt1"/>
              </a:solidFill>
              <a:latin typeface="+mn-lt"/>
            </a:endParaRPr>
          </a:p>
        </p:txBody>
      </p:sp>
      <p:sp>
        <p:nvSpPr>
          <p:cNvPr id="32" name="Rectangle 31"/>
          <p:cNvSpPr>
            <a:spLocks noChangeArrowheads="1"/>
          </p:cNvSpPr>
          <p:nvPr/>
        </p:nvSpPr>
        <p:spPr bwMode="auto">
          <a:xfrm flipV="1">
            <a:off x="4786313" y="3054350"/>
            <a:ext cx="4062412" cy="2643188"/>
          </a:xfrm>
          <a:prstGeom prst="rect">
            <a:avLst/>
          </a:prstGeom>
          <a:noFill/>
          <a:ln w="25400" algn="ctr">
            <a:solidFill>
              <a:srgbClr val="385D8A"/>
            </a:solidFill>
            <a:miter lim="800000"/>
            <a:headEnd/>
            <a:tailEnd/>
          </a:ln>
        </p:spPr>
        <p:txBody>
          <a:bodyPr rot="10800000" anchor="ctr"/>
          <a:lstStyle/>
          <a:p>
            <a:pPr algn="ctr" fontAlgn="auto">
              <a:spcBef>
                <a:spcPts val="0"/>
              </a:spcBef>
              <a:spcAft>
                <a:spcPts val="0"/>
              </a:spcAft>
              <a:defRPr/>
            </a:pPr>
            <a:endParaRPr lang="en-AU">
              <a:solidFill>
                <a:schemeClr val="lt1"/>
              </a:solidFill>
              <a:latin typeface="+mn-lt"/>
            </a:endParaRPr>
          </a:p>
        </p:txBody>
      </p:sp>
      <p:sp>
        <p:nvSpPr>
          <p:cNvPr id="33" name="Rectangle 3"/>
          <p:cNvSpPr txBox="1">
            <a:spLocks noChangeArrowheads="1"/>
          </p:cNvSpPr>
          <p:nvPr/>
        </p:nvSpPr>
        <p:spPr bwMode="auto">
          <a:xfrm>
            <a:off x="2643188" y="5911850"/>
            <a:ext cx="3857625" cy="493713"/>
          </a:xfrm>
          <a:prstGeom prst="rect">
            <a:avLst/>
          </a:prstGeom>
          <a:noFill/>
          <a:ln w="9525">
            <a:noFill/>
            <a:miter lim="800000"/>
            <a:headEnd/>
            <a:tailEnd/>
          </a:ln>
          <a:effectLst/>
        </p:spPr>
        <p:txBody>
          <a:bodyPr/>
          <a:lstStyle/>
          <a:p>
            <a:pPr marL="342900" indent="-342900" algn="ctr" fontAlgn="auto">
              <a:spcBef>
                <a:spcPct val="20000"/>
              </a:spcBef>
              <a:spcAft>
                <a:spcPts val="0"/>
              </a:spcAft>
              <a:defRPr/>
            </a:pPr>
            <a:r>
              <a:rPr lang="en-US" sz="2200" kern="0" dirty="0">
                <a:latin typeface="Arial" pitchFamily="34" charset="0"/>
                <a:cs typeface="Arial" pitchFamily="34" charset="0"/>
              </a:rPr>
              <a:t>A tripling of client satisfaction</a:t>
            </a:r>
          </a:p>
        </p:txBody>
      </p:sp>
      <p:pic>
        <p:nvPicPr>
          <p:cNvPr id="168969" name="Picture 16"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192838" y="6356350"/>
            <a:ext cx="2133600" cy="365125"/>
          </a:xfrm>
          <a:prstGeom prst="rect">
            <a:avLst/>
          </a:prstGeom>
          <a:noFill/>
        </p:spPr>
        <p:txBody>
          <a:bodyPr anchor="ctr"/>
          <a:lstStyle/>
          <a:p>
            <a:pPr algn="r" fontAlgn="auto">
              <a:spcBef>
                <a:spcPts val="0"/>
              </a:spcBef>
              <a:spcAft>
                <a:spcPts val="0"/>
              </a:spcAft>
              <a:defRPr/>
            </a:pPr>
            <a:fld id="{2275645E-0133-4A8E-BF88-7CA908504A25}" type="slidenum">
              <a:rPr lang="en-AU" sz="1200">
                <a:solidFill>
                  <a:schemeClr val="tx1">
                    <a:tint val="75000"/>
                  </a:schemeClr>
                </a:solidFill>
                <a:latin typeface="+mn-lt"/>
              </a:rPr>
              <a:pPr algn="r" fontAlgn="auto">
                <a:spcBef>
                  <a:spcPts val="0"/>
                </a:spcBef>
                <a:spcAft>
                  <a:spcPts val="0"/>
                </a:spcAft>
                <a:defRPr/>
              </a:pPr>
              <a:t>31</a:t>
            </a:fld>
            <a:endParaRPr lang="en-AU" sz="1200">
              <a:solidFill>
                <a:schemeClr val="tx1">
                  <a:tint val="75000"/>
                </a:schemeClr>
              </a:solidFill>
              <a:latin typeface="+mn-lt"/>
            </a:endParaRPr>
          </a:p>
        </p:txBody>
      </p:sp>
      <p:sp>
        <p:nvSpPr>
          <p:cNvPr id="171010" name="Rectangle 3"/>
          <p:cNvSpPr txBox="1">
            <a:spLocks noChangeArrowheads="1"/>
          </p:cNvSpPr>
          <p:nvPr/>
        </p:nvSpPr>
        <p:spPr bwMode="auto">
          <a:xfrm>
            <a:off x="838200" y="1989138"/>
            <a:ext cx="3733800" cy="2994025"/>
          </a:xfrm>
          <a:prstGeom prst="rect">
            <a:avLst/>
          </a:prstGeom>
          <a:noFill/>
          <a:ln w="9525">
            <a:noFill/>
            <a:miter lim="800000"/>
            <a:headEnd/>
            <a:tailEnd/>
          </a:ln>
        </p:spPr>
        <p:txBody>
          <a:bodyPr/>
          <a:lstStyle/>
          <a:p>
            <a:pPr marL="342900" indent="-342900">
              <a:spcBef>
                <a:spcPct val="20000"/>
              </a:spcBef>
            </a:pPr>
            <a:endParaRPr lang="en-AU" sz="22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US" sz="500" dirty="0">
              <a:latin typeface="Arial (Body)"/>
              <a:cs typeface="Arial" charset="0"/>
            </a:endParaRPr>
          </a:p>
          <a:p>
            <a:pPr marL="342900" indent="-342900">
              <a:spcBef>
                <a:spcPct val="20000"/>
              </a:spcBef>
              <a:buFontTx/>
              <a:buChar char="•"/>
            </a:pPr>
            <a:r>
              <a:rPr lang="en-US" sz="2200" dirty="0">
                <a:latin typeface="Arial (Body)"/>
                <a:cs typeface="Arial" charset="0"/>
              </a:rPr>
              <a:t>Options</a:t>
            </a: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US" sz="500" dirty="0">
              <a:latin typeface="Arial (Body)"/>
              <a:cs typeface="Arial" charset="0"/>
            </a:endParaRPr>
          </a:p>
          <a:p>
            <a:pPr marL="342900" indent="-342900">
              <a:spcBef>
                <a:spcPct val="20000"/>
              </a:spcBef>
              <a:buFontTx/>
              <a:buChar char="•"/>
            </a:pPr>
            <a:r>
              <a:rPr lang="en-AU" sz="2200" dirty="0">
                <a:latin typeface="Arial (Body)"/>
                <a:cs typeface="Arial" charset="0"/>
              </a:rPr>
              <a:t>Qualified deal flow</a:t>
            </a:r>
          </a:p>
          <a:p>
            <a:pPr marL="342900" indent="-342900">
              <a:spcBef>
                <a:spcPct val="20000"/>
              </a:spcBef>
            </a:pPr>
            <a:endParaRPr lang="en-AU" sz="22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pPr>
            <a:endParaRPr lang="en-AU" sz="500" dirty="0">
              <a:latin typeface="Arial (Body)"/>
              <a:cs typeface="Arial" charset="0"/>
            </a:endParaRPr>
          </a:p>
          <a:p>
            <a:pPr marL="342900" indent="-342900">
              <a:spcBef>
                <a:spcPct val="20000"/>
              </a:spcBef>
              <a:buFontTx/>
              <a:buChar char="•"/>
            </a:pPr>
            <a:r>
              <a:rPr lang="en-AU" sz="2200" dirty="0">
                <a:latin typeface="Arial (Body)"/>
                <a:cs typeface="Arial" charset="0"/>
              </a:rPr>
              <a:t>Return for risk</a:t>
            </a:r>
            <a:endParaRPr lang="en-US" sz="2200" dirty="0">
              <a:latin typeface="Arial (Body)"/>
              <a:cs typeface="Arial" charset="0"/>
            </a:endParaRPr>
          </a:p>
          <a:p>
            <a:pPr marL="342900" indent="-342900" algn="ctr">
              <a:spcBef>
                <a:spcPct val="20000"/>
              </a:spcBef>
            </a:pPr>
            <a:endParaRPr lang="en-US" sz="2200" dirty="0">
              <a:latin typeface="Arial (Body)"/>
              <a:cs typeface="Arial" charset="0"/>
            </a:endParaRPr>
          </a:p>
        </p:txBody>
      </p:sp>
      <p:sp>
        <p:nvSpPr>
          <p:cNvPr id="171011" name="Rectangle 3"/>
          <p:cNvSpPr txBox="1">
            <a:spLocks noChangeArrowheads="1"/>
          </p:cNvSpPr>
          <p:nvPr/>
        </p:nvSpPr>
        <p:spPr bwMode="auto">
          <a:xfrm>
            <a:off x="4572000" y="1995488"/>
            <a:ext cx="3600450" cy="2994025"/>
          </a:xfrm>
          <a:prstGeom prst="rect">
            <a:avLst/>
          </a:prstGeom>
          <a:noFill/>
          <a:ln w="9525">
            <a:noFill/>
            <a:miter lim="800000"/>
            <a:headEnd/>
            <a:tailEnd/>
          </a:ln>
        </p:spPr>
        <p:txBody>
          <a:bodyPr/>
          <a:lstStyle/>
          <a:p>
            <a:pPr marL="342900" indent="-342900">
              <a:spcBef>
                <a:spcPct val="20000"/>
              </a:spcBef>
            </a:pPr>
            <a:endParaRPr lang="en-US" sz="2200">
              <a:latin typeface="Arial (Body)"/>
              <a:cs typeface="Arial" charset="0"/>
            </a:endParaRPr>
          </a:p>
          <a:p>
            <a:pPr marL="342900" indent="-342900">
              <a:spcBef>
                <a:spcPct val="20000"/>
              </a:spcBef>
              <a:buFontTx/>
              <a:buChar char="•"/>
            </a:pPr>
            <a:endParaRPr lang="en-AU" sz="500">
              <a:latin typeface="Arial (Body)"/>
              <a:cs typeface="Arial" charset="0"/>
            </a:endParaRPr>
          </a:p>
          <a:p>
            <a:pPr marL="342900" indent="-342900">
              <a:spcBef>
                <a:spcPct val="20000"/>
              </a:spcBef>
              <a:buFontTx/>
              <a:buChar char="•"/>
            </a:pPr>
            <a:endParaRPr lang="en-US" sz="500">
              <a:latin typeface="Arial (Body)"/>
              <a:cs typeface="Arial" charset="0"/>
            </a:endParaRPr>
          </a:p>
          <a:p>
            <a:pPr marL="342900" indent="-342900">
              <a:spcBef>
                <a:spcPct val="20000"/>
              </a:spcBef>
              <a:buFontTx/>
              <a:buChar char="•"/>
            </a:pPr>
            <a:r>
              <a:rPr lang="en-US" sz="2200">
                <a:latin typeface="Arial (Body)"/>
                <a:cs typeface="Arial" charset="0"/>
              </a:rPr>
              <a:t>Opportunities</a:t>
            </a:r>
          </a:p>
          <a:p>
            <a:pPr marL="342900" indent="-342900">
              <a:spcBef>
                <a:spcPct val="20000"/>
              </a:spcBef>
            </a:pPr>
            <a:endParaRPr lang="en-AU" sz="500">
              <a:latin typeface="Arial (Body)"/>
              <a:cs typeface="Arial" charset="0"/>
            </a:endParaRPr>
          </a:p>
          <a:p>
            <a:pPr marL="342900" indent="-342900">
              <a:spcBef>
                <a:spcPct val="20000"/>
              </a:spcBef>
            </a:pPr>
            <a:endParaRPr lang="en-AU" sz="500">
              <a:latin typeface="Arial (Body)"/>
              <a:cs typeface="Arial" charset="0"/>
            </a:endParaRPr>
          </a:p>
          <a:p>
            <a:pPr marL="342900" indent="-342900">
              <a:spcBef>
                <a:spcPct val="20000"/>
              </a:spcBef>
            </a:pPr>
            <a:endParaRPr lang="en-AU" sz="500">
              <a:latin typeface="Arial (Body)"/>
              <a:cs typeface="Arial" charset="0"/>
            </a:endParaRPr>
          </a:p>
          <a:p>
            <a:pPr marL="342900" indent="-342900">
              <a:spcBef>
                <a:spcPct val="20000"/>
              </a:spcBef>
            </a:pPr>
            <a:endParaRPr lang="en-AU" sz="500">
              <a:latin typeface="Arial (Body)"/>
              <a:cs typeface="Arial" charset="0"/>
            </a:endParaRPr>
          </a:p>
          <a:p>
            <a:pPr marL="342900" indent="-342900">
              <a:spcBef>
                <a:spcPct val="20000"/>
              </a:spcBef>
            </a:pPr>
            <a:endParaRPr lang="en-AU" sz="500">
              <a:latin typeface="Arial (Body)"/>
              <a:cs typeface="Arial" charset="0"/>
            </a:endParaRPr>
          </a:p>
          <a:p>
            <a:pPr marL="342900" indent="-342900">
              <a:spcBef>
                <a:spcPct val="20000"/>
              </a:spcBef>
            </a:pPr>
            <a:endParaRPr lang="en-AU" sz="500">
              <a:latin typeface="Arial (Body)"/>
              <a:cs typeface="Arial" charset="0"/>
            </a:endParaRPr>
          </a:p>
          <a:p>
            <a:pPr marL="342900" indent="-342900">
              <a:spcBef>
                <a:spcPct val="20000"/>
              </a:spcBef>
            </a:pPr>
            <a:endParaRPr lang="en-US" sz="500">
              <a:latin typeface="Arial (Body)"/>
              <a:cs typeface="Arial" charset="0"/>
            </a:endParaRPr>
          </a:p>
          <a:p>
            <a:pPr marL="342900" indent="-342900">
              <a:spcBef>
                <a:spcPct val="20000"/>
              </a:spcBef>
              <a:buFontTx/>
              <a:buChar char="•"/>
            </a:pPr>
            <a:r>
              <a:rPr lang="en-US" sz="2200">
                <a:latin typeface="Arial (Body)"/>
                <a:cs typeface="Arial" charset="0"/>
              </a:rPr>
              <a:t>A flow of opportunities for (say) a change of job </a:t>
            </a:r>
            <a:endParaRPr lang="en-AU" sz="2200">
              <a:latin typeface="Arial (Body)"/>
              <a:cs typeface="Arial" charset="0"/>
            </a:endParaRPr>
          </a:p>
          <a:p>
            <a:pPr marL="342900" indent="-342900">
              <a:spcBef>
                <a:spcPct val="20000"/>
              </a:spcBef>
              <a:buFontTx/>
              <a:buChar char="•"/>
            </a:pPr>
            <a:endParaRPr lang="en-AU" sz="500">
              <a:latin typeface="Arial (Body)"/>
              <a:cs typeface="Arial" charset="0"/>
            </a:endParaRPr>
          </a:p>
          <a:p>
            <a:pPr marL="342900" indent="-342900">
              <a:spcBef>
                <a:spcPct val="20000"/>
              </a:spcBef>
              <a:buFontTx/>
              <a:buChar char="•"/>
            </a:pPr>
            <a:endParaRPr lang="en-AU" sz="500">
              <a:latin typeface="Arial (Body)"/>
              <a:cs typeface="Arial" charset="0"/>
            </a:endParaRPr>
          </a:p>
          <a:p>
            <a:pPr marL="342900" indent="-342900">
              <a:spcBef>
                <a:spcPct val="20000"/>
              </a:spcBef>
              <a:buFontTx/>
              <a:buChar char="•"/>
            </a:pPr>
            <a:endParaRPr lang="en-AU" sz="500">
              <a:latin typeface="Arial (Body)"/>
              <a:cs typeface="Arial" charset="0"/>
            </a:endParaRPr>
          </a:p>
          <a:p>
            <a:pPr marL="342900" indent="-342900">
              <a:spcBef>
                <a:spcPct val="20000"/>
              </a:spcBef>
              <a:buFontTx/>
              <a:buChar char="•"/>
            </a:pPr>
            <a:endParaRPr lang="en-US" sz="500">
              <a:latin typeface="Arial (Body)"/>
              <a:cs typeface="Arial" charset="0"/>
            </a:endParaRPr>
          </a:p>
          <a:p>
            <a:pPr marL="342900" indent="-342900">
              <a:spcBef>
                <a:spcPct val="20000"/>
              </a:spcBef>
              <a:buFontTx/>
              <a:buChar char="•"/>
            </a:pPr>
            <a:r>
              <a:rPr lang="en-US" sz="2200">
                <a:latin typeface="Arial (Body)"/>
                <a:cs typeface="Arial" charset="0"/>
              </a:rPr>
              <a:t>Rewards from having </a:t>
            </a:r>
          </a:p>
          <a:p>
            <a:pPr marL="342900" indent="-342900">
              <a:spcBef>
                <a:spcPct val="20000"/>
              </a:spcBef>
            </a:pPr>
            <a:r>
              <a:rPr lang="en-US" sz="2200">
                <a:latin typeface="Arial (Body)"/>
                <a:cs typeface="Arial" charset="0"/>
              </a:rPr>
              <a:t>     the courage to ask or to </a:t>
            </a:r>
          </a:p>
          <a:p>
            <a:pPr marL="342900" indent="-342900">
              <a:spcBef>
                <a:spcPct val="20000"/>
              </a:spcBef>
            </a:pPr>
            <a:r>
              <a:rPr lang="en-US" sz="2200">
                <a:latin typeface="Arial (Body)"/>
                <a:cs typeface="Arial" charset="0"/>
              </a:rPr>
              <a:t>     experiment</a:t>
            </a:r>
          </a:p>
        </p:txBody>
      </p:sp>
      <p:pic>
        <p:nvPicPr>
          <p:cNvPr id="171012" name="Picture 7"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
        <p:nvSpPr>
          <p:cNvPr id="28" name="Rectangle 27"/>
          <p:cNvSpPr/>
          <p:nvPr/>
        </p:nvSpPr>
        <p:spPr>
          <a:xfrm>
            <a:off x="4583113" y="1268413"/>
            <a:ext cx="3636962" cy="4932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latin typeface="Arial" pitchFamily="34" charset="0"/>
              <a:cs typeface="Arial" pitchFamily="34" charset="0"/>
            </a:endParaRPr>
          </a:p>
        </p:txBody>
      </p:sp>
      <p:sp>
        <p:nvSpPr>
          <p:cNvPr id="29" name="Rectangle 28"/>
          <p:cNvSpPr/>
          <p:nvPr/>
        </p:nvSpPr>
        <p:spPr>
          <a:xfrm>
            <a:off x="850900" y="1268413"/>
            <a:ext cx="3636963" cy="4932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latin typeface="Arial" pitchFamily="34" charset="0"/>
              <a:cs typeface="Arial" pitchFamily="34" charset="0"/>
            </a:endParaRPr>
          </a:p>
        </p:txBody>
      </p:sp>
      <p:sp>
        <p:nvSpPr>
          <p:cNvPr id="19" name="Rectangle 3"/>
          <p:cNvSpPr txBox="1">
            <a:spLocks noChangeArrowheads="1"/>
          </p:cNvSpPr>
          <p:nvPr/>
        </p:nvSpPr>
        <p:spPr bwMode="auto">
          <a:xfrm>
            <a:off x="971550" y="1268413"/>
            <a:ext cx="3240088" cy="1081087"/>
          </a:xfrm>
          <a:prstGeom prst="rect">
            <a:avLst/>
          </a:prstGeom>
          <a:noFill/>
          <a:ln w="9525">
            <a:noFill/>
            <a:miter lim="800000"/>
            <a:headEnd/>
            <a:tailEnd/>
          </a:ln>
        </p:spPr>
        <p:txBody>
          <a:bodyPr anchor="ctr" anchorCtr="1"/>
          <a:lstStyle/>
          <a:p>
            <a:pPr algn="ctr" fontAlgn="auto">
              <a:spcBef>
                <a:spcPct val="20000"/>
              </a:spcBef>
              <a:spcAft>
                <a:spcPts val="0"/>
              </a:spcAft>
              <a:defRPr/>
            </a:pPr>
            <a:r>
              <a:rPr lang="en-US" sz="2500" b="1" kern="0" dirty="0" smtClean="0">
                <a:latin typeface="Arial" pitchFamily="34" charset="0"/>
                <a:cs typeface="Arial" pitchFamily="34" charset="0"/>
              </a:rPr>
              <a:t>Financial </a:t>
            </a:r>
            <a:r>
              <a:rPr lang="en-US" sz="2500" b="1" kern="0" dirty="0" smtClean="0">
                <a:latin typeface="Arial" pitchFamily="34" charset="0"/>
                <a:cs typeface="Arial" pitchFamily="34" charset="0"/>
              </a:rPr>
              <a:t>Capital</a:t>
            </a:r>
            <a:endParaRPr lang="en-US" sz="2500" b="1" kern="0" dirty="0">
              <a:latin typeface="Arial" pitchFamily="34" charset="0"/>
              <a:cs typeface="Arial" pitchFamily="34" charset="0"/>
            </a:endParaRPr>
          </a:p>
        </p:txBody>
      </p:sp>
      <p:sp>
        <p:nvSpPr>
          <p:cNvPr id="171016" name="Rectangle 3"/>
          <p:cNvSpPr txBox="1">
            <a:spLocks noChangeArrowheads="1"/>
          </p:cNvSpPr>
          <p:nvPr/>
        </p:nvSpPr>
        <p:spPr bwMode="auto">
          <a:xfrm>
            <a:off x="4583113" y="1268413"/>
            <a:ext cx="3589337" cy="1081087"/>
          </a:xfrm>
          <a:prstGeom prst="rect">
            <a:avLst/>
          </a:prstGeom>
          <a:noFill/>
          <a:ln w="9525">
            <a:noFill/>
            <a:miter lim="800000"/>
            <a:headEnd/>
            <a:tailEnd/>
          </a:ln>
        </p:spPr>
        <p:txBody>
          <a:bodyPr anchor="ctr" anchorCtr="1"/>
          <a:lstStyle/>
          <a:p>
            <a:pPr algn="ctr"/>
            <a:r>
              <a:rPr lang="en-US" sz="2500" b="1">
                <a:cs typeface="Arial" charset="0"/>
              </a:rPr>
              <a:t>Equivalent in Human and Social Capital</a:t>
            </a:r>
          </a:p>
        </p:txBody>
      </p:sp>
      <p:sp>
        <p:nvSpPr>
          <p:cNvPr id="171017" name="AutoShape 11"/>
          <p:cNvSpPr>
            <a:spLocks noChangeArrowheads="1"/>
          </p:cNvSpPr>
          <p:nvPr/>
        </p:nvSpPr>
        <p:spPr bwMode="auto">
          <a:xfrm>
            <a:off x="3851275" y="2468563"/>
            <a:ext cx="1081088" cy="720725"/>
          </a:xfrm>
          <a:prstGeom prst="rightArrow">
            <a:avLst>
              <a:gd name="adj1" fmla="val 50000"/>
              <a:gd name="adj2" fmla="val 37500"/>
            </a:avLst>
          </a:prstGeom>
          <a:solidFill>
            <a:schemeClr val="accent1"/>
          </a:solidFill>
          <a:ln w="9525">
            <a:solidFill>
              <a:schemeClr val="tx1"/>
            </a:solidFill>
            <a:miter lim="800000"/>
            <a:headEnd/>
            <a:tailEnd/>
          </a:ln>
        </p:spPr>
        <p:txBody>
          <a:bodyPr wrap="none" anchor="ctr"/>
          <a:lstStyle/>
          <a:p>
            <a:endParaRPr lang="en-US"/>
          </a:p>
        </p:txBody>
      </p:sp>
      <p:sp>
        <p:nvSpPr>
          <p:cNvPr id="171018" name="AutoShape 12"/>
          <p:cNvSpPr>
            <a:spLocks noChangeArrowheads="1"/>
          </p:cNvSpPr>
          <p:nvPr/>
        </p:nvSpPr>
        <p:spPr bwMode="auto">
          <a:xfrm>
            <a:off x="3851275" y="3549650"/>
            <a:ext cx="1081088" cy="719138"/>
          </a:xfrm>
          <a:prstGeom prst="rightArrow">
            <a:avLst>
              <a:gd name="adj1" fmla="val 50000"/>
              <a:gd name="adj2" fmla="val 37583"/>
            </a:avLst>
          </a:prstGeom>
          <a:solidFill>
            <a:schemeClr val="accent1"/>
          </a:solidFill>
          <a:ln w="9525">
            <a:solidFill>
              <a:schemeClr val="tx1"/>
            </a:solidFill>
            <a:miter lim="800000"/>
            <a:headEnd/>
            <a:tailEnd/>
          </a:ln>
        </p:spPr>
        <p:txBody>
          <a:bodyPr wrap="none" anchor="ctr"/>
          <a:lstStyle/>
          <a:p>
            <a:endParaRPr lang="en-US"/>
          </a:p>
        </p:txBody>
      </p:sp>
      <p:sp>
        <p:nvSpPr>
          <p:cNvPr id="171019" name="AutoShape 13"/>
          <p:cNvSpPr>
            <a:spLocks noChangeArrowheads="1"/>
          </p:cNvSpPr>
          <p:nvPr/>
        </p:nvSpPr>
        <p:spPr bwMode="auto">
          <a:xfrm>
            <a:off x="3851275" y="4629150"/>
            <a:ext cx="1081088" cy="720725"/>
          </a:xfrm>
          <a:prstGeom prst="rightArrow">
            <a:avLst>
              <a:gd name="adj1" fmla="val 50000"/>
              <a:gd name="adj2" fmla="val 37500"/>
            </a:avLst>
          </a:prstGeom>
          <a:solidFill>
            <a:schemeClr val="accent1"/>
          </a:solidFill>
          <a:ln w="9525">
            <a:solidFill>
              <a:schemeClr val="tx1"/>
            </a:solidFill>
            <a:miter lim="800000"/>
            <a:headEnd/>
            <a:tailEnd/>
          </a:ln>
        </p:spPr>
        <p:txBody>
          <a:bodyPr wrap="none" anchor="ctr"/>
          <a:lstStyle/>
          <a:p>
            <a:endParaRPr lang="en-US"/>
          </a:p>
        </p:txBody>
      </p:sp>
      <p:sp>
        <p:nvSpPr>
          <p:cNvPr id="171020" name="Line 22"/>
          <p:cNvSpPr>
            <a:spLocks noChangeShapeType="1"/>
          </p:cNvSpPr>
          <p:nvPr/>
        </p:nvSpPr>
        <p:spPr bwMode="auto">
          <a:xfrm>
            <a:off x="971550" y="2349500"/>
            <a:ext cx="7200900" cy="0"/>
          </a:xfrm>
          <a:prstGeom prst="line">
            <a:avLst/>
          </a:prstGeom>
          <a:noFill/>
          <a:ln w="19050">
            <a:solidFill>
              <a:schemeClr val="tx2"/>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03963"/>
            <a:ext cx="2133600" cy="365125"/>
          </a:xfrm>
          <a:prstGeom prst="rect">
            <a:avLst/>
          </a:prstGeom>
          <a:noFill/>
        </p:spPr>
        <p:txBody>
          <a:bodyPr anchor="ctr"/>
          <a:lstStyle/>
          <a:p>
            <a:pPr algn="r" fontAlgn="auto">
              <a:spcBef>
                <a:spcPts val="0"/>
              </a:spcBef>
              <a:spcAft>
                <a:spcPts val="0"/>
              </a:spcAft>
              <a:defRPr/>
            </a:pPr>
            <a:fld id="{10B5E81E-EDCD-4DDE-A3E5-6AE58CF2E12D}" type="slidenum">
              <a:rPr lang="en-AU" sz="1200">
                <a:solidFill>
                  <a:schemeClr val="tx1">
                    <a:tint val="75000"/>
                  </a:schemeClr>
                </a:solidFill>
                <a:latin typeface="+mn-lt"/>
              </a:rPr>
              <a:pPr algn="r" fontAlgn="auto">
                <a:spcBef>
                  <a:spcPts val="0"/>
                </a:spcBef>
                <a:spcAft>
                  <a:spcPts val="0"/>
                </a:spcAft>
                <a:defRPr/>
              </a:pPr>
              <a:t>32</a:t>
            </a:fld>
            <a:endParaRPr lang="en-AU" sz="1200">
              <a:solidFill>
                <a:schemeClr val="tx1">
                  <a:tint val="75000"/>
                </a:schemeClr>
              </a:solidFill>
              <a:latin typeface="+mn-lt"/>
            </a:endParaRPr>
          </a:p>
        </p:txBody>
      </p:sp>
      <p:sp>
        <p:nvSpPr>
          <p:cNvPr id="173058" name="Rectangle 2"/>
          <p:cNvSpPr txBox="1">
            <a:spLocks noChangeArrowheads="1"/>
          </p:cNvSpPr>
          <p:nvPr/>
        </p:nvSpPr>
        <p:spPr bwMode="auto">
          <a:xfrm>
            <a:off x="468313" y="962025"/>
            <a:ext cx="8229600" cy="720725"/>
          </a:xfrm>
          <a:prstGeom prst="rect">
            <a:avLst/>
          </a:prstGeom>
          <a:noFill/>
          <a:ln w="9525">
            <a:noFill/>
            <a:miter lim="800000"/>
            <a:headEnd/>
            <a:tailEnd/>
          </a:ln>
        </p:spPr>
        <p:txBody>
          <a:bodyPr anchor="ctr"/>
          <a:lstStyle/>
          <a:p>
            <a:pPr algn="ctr"/>
            <a:r>
              <a:rPr lang="en-US" sz="3500" b="1">
                <a:solidFill>
                  <a:srgbClr val="7F7F7F"/>
                </a:solidFill>
                <a:cs typeface="Arial" charset="0"/>
              </a:rPr>
              <a:t>Call for action</a:t>
            </a:r>
            <a:endParaRPr lang="en-AU" sz="3500" b="1">
              <a:solidFill>
                <a:srgbClr val="7F7F7F"/>
              </a:solidFill>
              <a:cs typeface="Arial" charset="0"/>
            </a:endParaRPr>
          </a:p>
        </p:txBody>
      </p:sp>
      <p:sp>
        <p:nvSpPr>
          <p:cNvPr id="175108" name="Rectangle 3"/>
          <p:cNvSpPr txBox="1">
            <a:spLocks noChangeArrowheads="1"/>
          </p:cNvSpPr>
          <p:nvPr/>
        </p:nvSpPr>
        <p:spPr bwMode="auto">
          <a:xfrm>
            <a:off x="357188" y="4187825"/>
            <a:ext cx="8358187" cy="1000125"/>
          </a:xfrm>
          <a:prstGeom prst="rect">
            <a:avLst/>
          </a:prstGeom>
          <a:noFill/>
          <a:ln w="9525">
            <a:noFill/>
            <a:miter lim="800000"/>
            <a:headEnd/>
            <a:tailEnd/>
          </a:ln>
        </p:spPr>
        <p:txBody>
          <a:bodyPr/>
          <a:lstStyle/>
          <a:p>
            <a:pPr marL="342900" indent="-342900">
              <a:spcBef>
                <a:spcPct val="20000"/>
              </a:spcBef>
              <a:buFont typeface="Arial" charset="0"/>
              <a:buChar char="•"/>
            </a:pPr>
            <a:endParaRPr lang="en-US" sz="2400">
              <a:latin typeface="Arial (Body)"/>
            </a:endParaRPr>
          </a:p>
        </p:txBody>
      </p:sp>
      <p:sp>
        <p:nvSpPr>
          <p:cNvPr id="19" name="Rectangle 3"/>
          <p:cNvSpPr txBox="1">
            <a:spLocks noChangeArrowheads="1"/>
          </p:cNvSpPr>
          <p:nvPr/>
        </p:nvSpPr>
        <p:spPr bwMode="auto">
          <a:xfrm>
            <a:off x="357188" y="5187950"/>
            <a:ext cx="8358187" cy="766763"/>
          </a:xfrm>
          <a:prstGeom prst="rect">
            <a:avLst/>
          </a:prstGeom>
          <a:noFill/>
          <a:ln w="9525">
            <a:noFill/>
            <a:miter lim="800000"/>
            <a:headEnd/>
            <a:tailEnd/>
          </a:ln>
        </p:spPr>
        <p:txBody>
          <a:bodyPr/>
          <a:lstStyle/>
          <a:p>
            <a:pPr marL="342900" indent="-342900">
              <a:spcBef>
                <a:spcPct val="20000"/>
              </a:spcBef>
              <a:buFont typeface="Arial" charset="0"/>
              <a:buChar char="•"/>
            </a:pPr>
            <a:endParaRPr lang="en-US" sz="2400">
              <a:latin typeface="Arial (Body)"/>
            </a:endParaRPr>
          </a:p>
        </p:txBody>
      </p:sp>
      <p:sp>
        <p:nvSpPr>
          <p:cNvPr id="20" name="Rectangle 3"/>
          <p:cNvSpPr txBox="1">
            <a:spLocks noChangeArrowheads="1"/>
          </p:cNvSpPr>
          <p:nvPr/>
        </p:nvSpPr>
        <p:spPr bwMode="auto">
          <a:xfrm>
            <a:off x="357188" y="3789363"/>
            <a:ext cx="8358187" cy="766762"/>
          </a:xfrm>
          <a:prstGeom prst="rect">
            <a:avLst/>
          </a:prstGeom>
          <a:noFill/>
          <a:ln w="9525">
            <a:noFill/>
            <a:miter lim="800000"/>
            <a:headEnd/>
            <a:tailEnd/>
          </a:ln>
        </p:spPr>
        <p:txBody>
          <a:bodyPr/>
          <a:lstStyle/>
          <a:p>
            <a:pPr marL="342900" indent="-342900">
              <a:spcBef>
                <a:spcPct val="20000"/>
              </a:spcBef>
              <a:buFont typeface="Arial" charset="0"/>
              <a:buChar char="•"/>
            </a:pPr>
            <a:r>
              <a:rPr lang="en-AU" sz="2400">
                <a:latin typeface="Arial (Body)"/>
              </a:rPr>
              <a:t>... and on your own satisfaction?</a:t>
            </a:r>
          </a:p>
        </p:txBody>
      </p:sp>
      <p:sp>
        <p:nvSpPr>
          <p:cNvPr id="173062" name="Rectangle 3"/>
          <p:cNvSpPr txBox="1">
            <a:spLocks noChangeArrowheads="1"/>
          </p:cNvSpPr>
          <p:nvPr/>
        </p:nvSpPr>
        <p:spPr bwMode="auto">
          <a:xfrm>
            <a:off x="357188" y="1989138"/>
            <a:ext cx="8358187" cy="1000125"/>
          </a:xfrm>
          <a:prstGeom prst="rect">
            <a:avLst/>
          </a:prstGeom>
          <a:noFill/>
          <a:ln w="9525">
            <a:noFill/>
            <a:miter lim="800000"/>
            <a:headEnd/>
            <a:tailEnd/>
          </a:ln>
        </p:spPr>
        <p:txBody>
          <a:bodyPr/>
          <a:lstStyle/>
          <a:p>
            <a:pPr marL="342900" indent="-342900">
              <a:spcBef>
                <a:spcPct val="20000"/>
              </a:spcBef>
              <a:buFont typeface="Arial" charset="0"/>
              <a:buChar char="•"/>
            </a:pPr>
            <a:r>
              <a:rPr lang="en-AU" sz="2400">
                <a:latin typeface="Arial (Body)"/>
              </a:rPr>
              <a:t>Find an opportunity to experiment with underpromising and overdelivering.</a:t>
            </a:r>
            <a:endParaRPr lang="en-US" sz="2400">
              <a:latin typeface="Arial (Body)"/>
            </a:endParaRPr>
          </a:p>
        </p:txBody>
      </p:sp>
      <p:sp>
        <p:nvSpPr>
          <p:cNvPr id="2" name="Rectangle 3"/>
          <p:cNvSpPr txBox="1">
            <a:spLocks noChangeArrowheads="1"/>
          </p:cNvSpPr>
          <p:nvPr/>
        </p:nvSpPr>
        <p:spPr bwMode="auto">
          <a:xfrm>
            <a:off x="357188" y="3068638"/>
            <a:ext cx="8358187" cy="766762"/>
          </a:xfrm>
          <a:prstGeom prst="rect">
            <a:avLst/>
          </a:prstGeom>
          <a:noFill/>
          <a:ln w="9525">
            <a:noFill/>
            <a:miter lim="800000"/>
            <a:headEnd/>
            <a:tailEnd/>
          </a:ln>
        </p:spPr>
        <p:txBody>
          <a:bodyPr/>
          <a:lstStyle/>
          <a:p>
            <a:pPr marL="342900" indent="-342900">
              <a:spcBef>
                <a:spcPct val="20000"/>
              </a:spcBef>
              <a:buFont typeface="Arial" charset="0"/>
              <a:buChar char="•"/>
            </a:pPr>
            <a:r>
              <a:rPr lang="en-AU" sz="2400">
                <a:latin typeface="Arial (Body)"/>
              </a:rPr>
              <a:t>Gauge the impact on the other person’s satisfaction?</a:t>
            </a:r>
            <a:endParaRPr lang="en-US" sz="2400">
              <a:latin typeface="Arial (Body)"/>
            </a:endParaRPr>
          </a:p>
        </p:txBody>
      </p:sp>
      <p:pic>
        <p:nvPicPr>
          <p:cNvPr id="173064" name="Picture 11"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175108"/>
                                        </p:tgtEl>
                                        <p:attrNameLst>
                                          <p:attrName>style.visibility</p:attrName>
                                        </p:attrNameLst>
                                      </p:cBhvr>
                                      <p:to>
                                        <p:strVal val="visible"/>
                                      </p:to>
                                    </p:set>
                                    <p:anim calcmode="lin" valueType="num">
                                      <p:cBhvr additive="base">
                                        <p:cTn id="13" dur="500" fill="hold"/>
                                        <p:tgtEl>
                                          <p:spTgt spid="175108"/>
                                        </p:tgtEl>
                                        <p:attrNameLst>
                                          <p:attrName>ppt_x</p:attrName>
                                        </p:attrNameLst>
                                      </p:cBhvr>
                                      <p:tavLst>
                                        <p:tav tm="0">
                                          <p:val>
                                            <p:strVal val="0-#ppt_w/2"/>
                                          </p:val>
                                        </p:tav>
                                        <p:tav tm="100000">
                                          <p:val>
                                            <p:strVal val="#ppt_x"/>
                                          </p:val>
                                        </p:tav>
                                      </p:tavLst>
                                    </p:anim>
                                    <p:anim calcmode="lin" valueType="num">
                                      <p:cBhvr additive="base">
                                        <p:cTn id="14" dur="500" fill="hold"/>
                                        <p:tgtEl>
                                          <p:spTgt spid="17510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nodePh="1">
                                  <p:stCondLst>
                                    <p:cond delay="0"/>
                                  </p:stCondLst>
                                  <p:endCondLst>
                                    <p:cond evt="begin" delay="0">
                                      <p:tn val="17"/>
                                    </p:cond>
                                  </p:end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P spid="19" grpId="0"/>
      <p:bldP spid="20"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03963"/>
            <a:ext cx="2133600" cy="365125"/>
          </a:xfrm>
          <a:prstGeom prst="rect">
            <a:avLst/>
          </a:prstGeom>
          <a:noFill/>
        </p:spPr>
        <p:txBody>
          <a:bodyPr anchor="ctr"/>
          <a:lstStyle/>
          <a:p>
            <a:pPr algn="r" fontAlgn="auto">
              <a:spcBef>
                <a:spcPts val="0"/>
              </a:spcBef>
              <a:spcAft>
                <a:spcPts val="0"/>
              </a:spcAft>
              <a:defRPr/>
            </a:pPr>
            <a:fld id="{A178D6F5-8902-444A-8CF0-D5C3CA376FB2}" type="slidenum">
              <a:rPr lang="en-AU" sz="1200">
                <a:solidFill>
                  <a:schemeClr val="tx1">
                    <a:tint val="75000"/>
                  </a:schemeClr>
                </a:solidFill>
                <a:latin typeface="+mn-lt"/>
              </a:rPr>
              <a:pPr algn="r" fontAlgn="auto">
                <a:spcBef>
                  <a:spcPts val="0"/>
                </a:spcBef>
                <a:spcAft>
                  <a:spcPts val="0"/>
                </a:spcAft>
                <a:defRPr/>
              </a:pPr>
              <a:t>33</a:t>
            </a:fld>
            <a:endParaRPr lang="en-AU" sz="1200">
              <a:solidFill>
                <a:schemeClr val="tx1">
                  <a:tint val="75000"/>
                </a:schemeClr>
              </a:solidFill>
              <a:latin typeface="+mn-lt"/>
            </a:endParaRPr>
          </a:p>
        </p:txBody>
      </p:sp>
      <p:sp>
        <p:nvSpPr>
          <p:cNvPr id="175106" name="Rectangle 2"/>
          <p:cNvSpPr txBox="1">
            <a:spLocks noChangeArrowheads="1"/>
          </p:cNvSpPr>
          <p:nvPr/>
        </p:nvSpPr>
        <p:spPr bwMode="auto">
          <a:xfrm>
            <a:off x="468313" y="962025"/>
            <a:ext cx="8229600" cy="720725"/>
          </a:xfrm>
          <a:prstGeom prst="rect">
            <a:avLst/>
          </a:prstGeom>
          <a:noFill/>
          <a:ln w="9525">
            <a:noFill/>
            <a:miter lim="800000"/>
            <a:headEnd/>
            <a:tailEnd/>
          </a:ln>
        </p:spPr>
        <p:txBody>
          <a:bodyPr anchor="ctr"/>
          <a:lstStyle/>
          <a:p>
            <a:pPr algn="ctr"/>
            <a:r>
              <a:rPr lang="en-US" sz="3500" b="1">
                <a:solidFill>
                  <a:srgbClr val="7F7F7F"/>
                </a:solidFill>
                <a:cs typeface="Arial" charset="0"/>
              </a:rPr>
              <a:t>Call for action</a:t>
            </a:r>
            <a:endParaRPr lang="en-AU" sz="3500" b="1">
              <a:solidFill>
                <a:srgbClr val="7F7F7F"/>
              </a:solidFill>
              <a:cs typeface="Arial" charset="0"/>
            </a:endParaRPr>
          </a:p>
        </p:txBody>
      </p:sp>
      <p:sp>
        <p:nvSpPr>
          <p:cNvPr id="175107" name="Rectangle 3"/>
          <p:cNvSpPr txBox="1">
            <a:spLocks noChangeArrowheads="1"/>
          </p:cNvSpPr>
          <p:nvPr/>
        </p:nvSpPr>
        <p:spPr bwMode="auto">
          <a:xfrm>
            <a:off x="357188" y="1989138"/>
            <a:ext cx="8358187" cy="1000125"/>
          </a:xfrm>
          <a:prstGeom prst="rect">
            <a:avLst/>
          </a:prstGeom>
          <a:noFill/>
          <a:ln w="9525">
            <a:noFill/>
            <a:miter lim="800000"/>
            <a:headEnd/>
            <a:tailEnd/>
          </a:ln>
        </p:spPr>
        <p:txBody>
          <a:bodyPr/>
          <a:lstStyle/>
          <a:p>
            <a:pPr marL="342900" indent="-342900">
              <a:spcBef>
                <a:spcPct val="20000"/>
              </a:spcBef>
              <a:buFont typeface="Arial" charset="0"/>
              <a:buChar char="•"/>
            </a:pPr>
            <a:r>
              <a:rPr lang="en-AU" sz="2400">
                <a:latin typeface="Arial (Body)"/>
              </a:rPr>
              <a:t>Where in your human or social capital, personal or professional, can you see an opportunity to achieve a virtuous circle and the consequent compounding?</a:t>
            </a:r>
            <a:endParaRPr lang="en-US" sz="2400">
              <a:latin typeface="Arial (Body)"/>
            </a:endParaRPr>
          </a:p>
        </p:txBody>
      </p:sp>
      <p:sp>
        <p:nvSpPr>
          <p:cNvPr id="2" name="Rectangle 3"/>
          <p:cNvSpPr txBox="1">
            <a:spLocks noChangeArrowheads="1"/>
          </p:cNvSpPr>
          <p:nvPr/>
        </p:nvSpPr>
        <p:spPr bwMode="auto">
          <a:xfrm>
            <a:off x="357188" y="3303588"/>
            <a:ext cx="8358187" cy="766762"/>
          </a:xfrm>
          <a:prstGeom prst="rect">
            <a:avLst/>
          </a:prstGeom>
          <a:noFill/>
          <a:ln w="9525">
            <a:noFill/>
            <a:miter lim="800000"/>
            <a:headEnd/>
            <a:tailEnd/>
          </a:ln>
        </p:spPr>
        <p:txBody>
          <a:bodyPr/>
          <a:lstStyle/>
          <a:p>
            <a:pPr marL="342900" indent="-342900">
              <a:spcBef>
                <a:spcPct val="20000"/>
              </a:spcBef>
              <a:buFont typeface="Arial" charset="0"/>
              <a:buChar char="•"/>
            </a:pPr>
            <a:r>
              <a:rPr lang="en-AU" sz="2400">
                <a:latin typeface="Arial (Body)"/>
              </a:rPr>
              <a:t>Is there a vicious circle you can convert into a virtuous one?</a:t>
            </a:r>
            <a:endParaRPr lang="en-US" sz="2400">
              <a:latin typeface="Arial (Body)"/>
            </a:endParaRPr>
          </a:p>
        </p:txBody>
      </p:sp>
      <p:pic>
        <p:nvPicPr>
          <p:cNvPr id="175109" name="Picture 11"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647329A-E012-4633-B2AC-0E1F627C694E}" type="slidenum">
              <a:rPr lang="en-AU" sz="1200">
                <a:solidFill>
                  <a:schemeClr val="tx1">
                    <a:tint val="75000"/>
                  </a:schemeClr>
                </a:solidFill>
                <a:latin typeface="+mn-lt"/>
              </a:rPr>
              <a:pPr algn="r" fontAlgn="auto">
                <a:spcBef>
                  <a:spcPts val="0"/>
                </a:spcBef>
                <a:spcAft>
                  <a:spcPts val="0"/>
                </a:spcAft>
                <a:defRPr/>
              </a:pPr>
              <a:t>34</a:t>
            </a:fld>
            <a:endParaRPr lang="en-AU" sz="1200">
              <a:solidFill>
                <a:schemeClr val="tx1">
                  <a:tint val="75000"/>
                </a:schemeClr>
              </a:solidFill>
              <a:latin typeface="+mn-lt"/>
            </a:endParaRPr>
          </a:p>
        </p:txBody>
      </p:sp>
      <p:sp>
        <p:nvSpPr>
          <p:cNvPr id="19" name="Rectangle 3"/>
          <p:cNvSpPr txBox="1">
            <a:spLocks noChangeArrowheads="1"/>
          </p:cNvSpPr>
          <p:nvPr/>
        </p:nvSpPr>
        <p:spPr bwMode="auto">
          <a:xfrm>
            <a:off x="201613" y="2149475"/>
            <a:ext cx="8656637" cy="2994025"/>
          </a:xfrm>
          <a:prstGeom prst="rect">
            <a:avLst/>
          </a:prstGeom>
          <a:noFill/>
          <a:ln w="9525">
            <a:noFill/>
            <a:miter lim="800000"/>
            <a:headEnd/>
            <a:tailEnd/>
          </a:ln>
          <a:effectLst/>
        </p:spPr>
        <p:txBody>
          <a:bodyPr/>
          <a:lstStyle/>
          <a:p>
            <a:pPr marL="342900" indent="-342900" fontAlgn="auto">
              <a:spcBef>
                <a:spcPct val="20000"/>
              </a:spcBef>
              <a:spcAft>
                <a:spcPts val="0"/>
              </a:spcAft>
              <a:defRPr/>
            </a:pPr>
            <a:r>
              <a:rPr lang="en-US" sz="2500" b="1" kern="0" dirty="0">
                <a:latin typeface="Arial" pitchFamily="34" charset="0"/>
                <a:cs typeface="Arial" pitchFamily="34" charset="0"/>
              </a:rPr>
              <a:t>If you are socially connected:</a:t>
            </a:r>
          </a:p>
          <a:p>
            <a:pPr marL="342900" indent="-342900" fontAlgn="auto">
              <a:spcBef>
                <a:spcPct val="20000"/>
              </a:spcBef>
              <a:spcAft>
                <a:spcPts val="0"/>
              </a:spcAft>
              <a:defRPr/>
            </a:pPr>
            <a:endParaRPr lang="en-US" sz="2500" kern="0" dirty="0">
              <a:latin typeface="Arial" pitchFamily="34" charset="0"/>
              <a:cs typeface="Arial" pitchFamily="34" charset="0"/>
            </a:endParaRPr>
          </a:p>
          <a:p>
            <a:pPr marL="342900" indent="-342900" fontAlgn="auto">
              <a:spcBef>
                <a:spcPct val="20000"/>
              </a:spcBef>
              <a:spcAft>
                <a:spcPts val="0"/>
              </a:spcAft>
              <a:buFontTx/>
              <a:buChar char="•"/>
              <a:defRPr/>
            </a:pPr>
            <a:r>
              <a:rPr lang="en-US" sz="2500" kern="0" dirty="0">
                <a:latin typeface="Arial" pitchFamily="34" charset="0"/>
                <a:cs typeface="Arial" pitchFamily="34" charset="0"/>
              </a:rPr>
              <a:t>You live longer</a:t>
            </a:r>
          </a:p>
          <a:p>
            <a:pPr marL="342900" indent="-342900" fontAlgn="auto">
              <a:spcBef>
                <a:spcPct val="20000"/>
              </a:spcBef>
              <a:spcAft>
                <a:spcPts val="0"/>
              </a:spcAft>
              <a:defRPr/>
            </a:pPr>
            <a:r>
              <a:rPr lang="en-US" sz="2500" i="1" kern="0" dirty="0">
                <a:latin typeface="Arial" pitchFamily="34" charset="0"/>
                <a:cs typeface="Arial" pitchFamily="34" charset="0"/>
              </a:rPr>
              <a:t>	(isolation has a bigger negative impact than smoking)</a:t>
            </a:r>
          </a:p>
          <a:p>
            <a:pPr marL="342900" indent="-342900" fontAlgn="auto">
              <a:spcBef>
                <a:spcPct val="20000"/>
              </a:spcBef>
              <a:spcAft>
                <a:spcPts val="0"/>
              </a:spcAft>
              <a:buFontTx/>
              <a:buChar char="•"/>
              <a:defRPr/>
            </a:pPr>
            <a:r>
              <a:rPr lang="en-US" sz="2500" kern="0" dirty="0">
                <a:latin typeface="Arial" pitchFamily="34" charset="0"/>
                <a:cs typeface="Arial" pitchFamily="34" charset="0"/>
              </a:rPr>
              <a:t>You are happier</a:t>
            </a:r>
          </a:p>
          <a:p>
            <a:pPr marL="342900" indent="-342900" fontAlgn="auto">
              <a:spcBef>
                <a:spcPct val="20000"/>
              </a:spcBef>
              <a:spcAft>
                <a:spcPts val="0"/>
              </a:spcAft>
              <a:defRPr/>
            </a:pPr>
            <a:r>
              <a:rPr lang="en-US" sz="2500" i="1" kern="0" dirty="0">
                <a:latin typeface="Arial" pitchFamily="34" charset="0"/>
                <a:cs typeface="Arial" pitchFamily="34" charset="0"/>
              </a:rPr>
              <a:t>	(connection has a bigger positive impact than wealth)</a:t>
            </a:r>
          </a:p>
          <a:p>
            <a:pPr marL="342900" indent="-342900" fontAlgn="auto">
              <a:spcBef>
                <a:spcPct val="20000"/>
              </a:spcBef>
              <a:spcAft>
                <a:spcPts val="0"/>
              </a:spcAft>
              <a:defRPr/>
            </a:pPr>
            <a:endParaRPr lang="en-US" sz="2500" i="1" kern="0" dirty="0">
              <a:latin typeface="Arial" pitchFamily="34" charset="0"/>
              <a:cs typeface="Arial" pitchFamily="34" charset="0"/>
            </a:endParaRPr>
          </a:p>
          <a:p>
            <a:pPr marL="342900" indent="-342900" fontAlgn="auto">
              <a:spcBef>
                <a:spcPct val="20000"/>
              </a:spcBef>
              <a:spcAft>
                <a:spcPts val="0"/>
              </a:spcAft>
              <a:defRPr/>
            </a:pPr>
            <a:r>
              <a:rPr lang="en-US" kern="0" dirty="0">
                <a:latin typeface="Arial" pitchFamily="34" charset="0"/>
                <a:cs typeface="Arial" pitchFamily="34" charset="0"/>
              </a:rPr>
              <a:t>Source: Robert Putnam author of “Bowling Alone” </a:t>
            </a:r>
          </a:p>
        </p:txBody>
      </p:sp>
      <p:pic>
        <p:nvPicPr>
          <p:cNvPr id="177155" name="Picture 11"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7AB87B4-0A40-43F1-A4A6-581281387FB6}" type="slidenum">
              <a:rPr lang="en-AU" sz="1200">
                <a:solidFill>
                  <a:schemeClr val="tx1">
                    <a:tint val="75000"/>
                  </a:schemeClr>
                </a:solidFill>
                <a:latin typeface="+mn-lt"/>
              </a:rPr>
              <a:pPr algn="r" fontAlgn="auto">
                <a:spcBef>
                  <a:spcPts val="0"/>
                </a:spcBef>
                <a:spcAft>
                  <a:spcPts val="0"/>
                </a:spcAft>
                <a:defRPr/>
              </a:pPr>
              <a:t>35</a:t>
            </a:fld>
            <a:endParaRPr lang="en-AU" sz="1200">
              <a:solidFill>
                <a:schemeClr val="tx1">
                  <a:tint val="75000"/>
                </a:schemeClr>
              </a:solidFill>
              <a:latin typeface="+mn-lt"/>
            </a:endParaRPr>
          </a:p>
        </p:txBody>
      </p:sp>
      <p:sp>
        <p:nvSpPr>
          <p:cNvPr id="13" name="Rectangle 2"/>
          <p:cNvSpPr txBox="1">
            <a:spLocks noChangeArrowheads="1"/>
          </p:cNvSpPr>
          <p:nvPr/>
        </p:nvSpPr>
        <p:spPr>
          <a:xfrm>
            <a:off x="468313" y="1435100"/>
            <a:ext cx="8229600" cy="714375"/>
          </a:xfrm>
          <a:prstGeom prst="rect">
            <a:avLst/>
          </a:prstGeom>
        </p:spPr>
        <p:txBody>
          <a:bodyPr anchor="ctr">
            <a:normAutofit/>
          </a:bodyP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A conversation</a:t>
            </a:r>
            <a:endParaRPr lang="en-AU" sz="3500" b="1" kern="0" dirty="0">
              <a:solidFill>
                <a:schemeClr val="bg1">
                  <a:lumMod val="50000"/>
                </a:schemeClr>
              </a:solidFill>
              <a:latin typeface="Arial" pitchFamily="34" charset="0"/>
              <a:cs typeface="Arial" pitchFamily="34" charset="0"/>
            </a:endParaRPr>
          </a:p>
        </p:txBody>
      </p:sp>
      <p:sp>
        <p:nvSpPr>
          <p:cNvPr id="14" name="Rectangle 3"/>
          <p:cNvSpPr txBox="1">
            <a:spLocks noChangeArrowheads="1"/>
          </p:cNvSpPr>
          <p:nvPr/>
        </p:nvSpPr>
        <p:spPr bwMode="auto">
          <a:xfrm>
            <a:off x="214313" y="2363788"/>
            <a:ext cx="8786812" cy="2994025"/>
          </a:xfrm>
          <a:prstGeom prst="rect">
            <a:avLst/>
          </a:prstGeom>
          <a:noFill/>
          <a:ln w="9525">
            <a:noFill/>
            <a:miter lim="800000"/>
            <a:headEnd/>
            <a:tailEnd/>
          </a:ln>
          <a:effectLst/>
        </p:spPr>
        <p:txBody>
          <a:bodyPr/>
          <a:lstStyle/>
          <a:p>
            <a:pPr marL="342900" indent="-342900" fontAlgn="auto">
              <a:spcBef>
                <a:spcPct val="20000"/>
              </a:spcBef>
              <a:spcAft>
                <a:spcPts val="0"/>
              </a:spcAft>
              <a:defRPr/>
            </a:pPr>
            <a:r>
              <a:rPr lang="en-US" sz="2200" kern="0" dirty="0">
                <a:latin typeface="Arial (Body)"/>
                <a:cs typeface="Arial" pitchFamily="34" charset="0"/>
              </a:rPr>
              <a:t>=	An opportunity for people to leverage off each other’s Life Capital</a:t>
            </a:r>
          </a:p>
          <a:p>
            <a:pPr marL="800100" lvl="1" indent="-342900" fontAlgn="auto">
              <a:spcBef>
                <a:spcPct val="20000"/>
              </a:spcBef>
              <a:spcAft>
                <a:spcPts val="0"/>
              </a:spcAft>
              <a:buFontTx/>
              <a:buChar char="•"/>
              <a:defRPr/>
            </a:pPr>
            <a:r>
              <a:rPr lang="en-US" sz="2200" kern="0" dirty="0">
                <a:latin typeface="Arial (Body)"/>
                <a:cs typeface="Arial" pitchFamily="34" charset="0"/>
              </a:rPr>
              <a:t>Human capital (knowledge, ideas, judgment, shoulder to cry on...)</a:t>
            </a:r>
          </a:p>
          <a:p>
            <a:pPr marL="800100" lvl="1" indent="-342900" fontAlgn="auto">
              <a:spcBef>
                <a:spcPct val="20000"/>
              </a:spcBef>
              <a:spcAft>
                <a:spcPts val="0"/>
              </a:spcAft>
              <a:buFontTx/>
              <a:buChar char="•"/>
              <a:defRPr/>
            </a:pPr>
            <a:r>
              <a:rPr lang="en-US" sz="2200" kern="0" dirty="0">
                <a:latin typeface="Arial (Body)"/>
                <a:cs typeface="Arial" pitchFamily="34" charset="0"/>
              </a:rPr>
              <a:t>Social capital (introduction – to a network, a babysitter, a blind date…)</a:t>
            </a:r>
          </a:p>
          <a:p>
            <a:pPr marL="800100" lvl="1" indent="-342900" fontAlgn="auto">
              <a:spcBef>
                <a:spcPct val="20000"/>
              </a:spcBef>
              <a:spcAft>
                <a:spcPts val="0"/>
              </a:spcAft>
              <a:buFontTx/>
              <a:buChar char="•"/>
              <a:defRPr/>
            </a:pPr>
            <a:r>
              <a:rPr lang="en-US" sz="2200" kern="0" dirty="0">
                <a:latin typeface="Arial (Body)"/>
                <a:cs typeface="Arial" pitchFamily="34" charset="0"/>
              </a:rPr>
              <a:t>Financial capital (“would you like to be my partner in this?”)</a:t>
            </a:r>
          </a:p>
          <a:p>
            <a:pPr marL="342900" indent="-342900" fontAlgn="auto">
              <a:spcBef>
                <a:spcPct val="20000"/>
              </a:spcBef>
              <a:spcAft>
                <a:spcPts val="0"/>
              </a:spcAft>
              <a:buFontTx/>
              <a:buChar char="•"/>
              <a:defRPr/>
            </a:pPr>
            <a:endParaRPr lang="en-US" sz="2200" kern="0" dirty="0">
              <a:latin typeface="Arial (Body)"/>
              <a:cs typeface="Arial" pitchFamily="34" charset="0"/>
            </a:endParaRPr>
          </a:p>
          <a:p>
            <a:pPr marL="342900" indent="-342900" fontAlgn="auto">
              <a:spcBef>
                <a:spcPct val="20000"/>
              </a:spcBef>
              <a:spcAft>
                <a:spcPts val="0"/>
              </a:spcAft>
              <a:defRPr/>
            </a:pPr>
            <a:r>
              <a:rPr lang="en-US" sz="2200" i="1" kern="0" dirty="0">
                <a:latin typeface="Arial (Body)"/>
                <a:cs typeface="Arial" pitchFamily="34" charset="0"/>
              </a:rPr>
              <a:t>(Note: unlimited potential subjects)</a:t>
            </a:r>
          </a:p>
          <a:p>
            <a:pPr marL="342900" indent="-342900" algn="ctr" fontAlgn="auto">
              <a:spcBef>
                <a:spcPct val="20000"/>
              </a:spcBef>
              <a:spcAft>
                <a:spcPts val="0"/>
              </a:spcAft>
              <a:defRPr/>
            </a:pPr>
            <a:endParaRPr lang="en-US" sz="2200" kern="0" dirty="0">
              <a:latin typeface="Arial (Body)"/>
              <a:cs typeface="Arial" pitchFamily="34" charset="0"/>
            </a:endParaRPr>
          </a:p>
        </p:txBody>
      </p:sp>
      <p:pic>
        <p:nvPicPr>
          <p:cNvPr id="179204" name="Picture 5"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AAAE1B5-AE77-4C15-AB92-F381B47B95FF}" type="slidenum">
              <a:rPr lang="en-AU" sz="1200">
                <a:solidFill>
                  <a:schemeClr val="tx1">
                    <a:tint val="75000"/>
                  </a:schemeClr>
                </a:solidFill>
                <a:latin typeface="+mn-lt"/>
              </a:rPr>
              <a:pPr algn="r" fontAlgn="auto">
                <a:spcBef>
                  <a:spcPts val="0"/>
                </a:spcBef>
                <a:spcAft>
                  <a:spcPts val="0"/>
                </a:spcAft>
                <a:defRPr/>
              </a:pPr>
              <a:t>36</a:t>
            </a:fld>
            <a:endParaRPr lang="en-AU" sz="1200">
              <a:solidFill>
                <a:schemeClr val="tx1">
                  <a:tint val="75000"/>
                </a:schemeClr>
              </a:solidFill>
              <a:latin typeface="+mn-lt"/>
            </a:endParaRPr>
          </a:p>
        </p:txBody>
      </p:sp>
      <p:sp>
        <p:nvSpPr>
          <p:cNvPr id="181250" name="Rectangle 2"/>
          <p:cNvSpPr txBox="1">
            <a:spLocks noChangeArrowheads="1"/>
          </p:cNvSpPr>
          <p:nvPr/>
        </p:nvSpPr>
        <p:spPr bwMode="auto">
          <a:xfrm>
            <a:off x="468313" y="1357313"/>
            <a:ext cx="8229600" cy="720725"/>
          </a:xfrm>
          <a:prstGeom prst="rect">
            <a:avLst/>
          </a:prstGeom>
          <a:noFill/>
          <a:ln w="9525">
            <a:noFill/>
            <a:miter lim="800000"/>
            <a:headEnd/>
            <a:tailEnd/>
          </a:ln>
        </p:spPr>
        <p:txBody>
          <a:bodyPr anchor="ctr"/>
          <a:lstStyle/>
          <a:p>
            <a:pPr algn="ctr"/>
            <a:r>
              <a:rPr lang="en-US" sz="3500" b="1">
                <a:solidFill>
                  <a:srgbClr val="7F7F7F"/>
                </a:solidFill>
                <a:cs typeface="Arial" charset="0"/>
              </a:rPr>
              <a:t>Call for action</a:t>
            </a:r>
            <a:endParaRPr lang="en-AU" sz="3500" b="1">
              <a:solidFill>
                <a:srgbClr val="7F7F7F"/>
              </a:solidFill>
              <a:cs typeface="Arial" charset="0"/>
            </a:endParaRPr>
          </a:p>
        </p:txBody>
      </p:sp>
      <p:sp>
        <p:nvSpPr>
          <p:cNvPr id="18" name="Rectangle 3"/>
          <p:cNvSpPr txBox="1">
            <a:spLocks noChangeArrowheads="1"/>
          </p:cNvSpPr>
          <p:nvPr/>
        </p:nvSpPr>
        <p:spPr bwMode="auto">
          <a:xfrm>
            <a:off x="357188" y="2357438"/>
            <a:ext cx="8358187" cy="1000125"/>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400" dirty="0">
                <a:latin typeface="Arial (Body)"/>
              </a:rPr>
              <a:t>What things do you continue to do simply because you find that easier than asking or teaching someone else?</a:t>
            </a:r>
          </a:p>
          <a:p>
            <a:pPr marL="342900" indent="-342900" fontAlgn="auto">
              <a:spcBef>
                <a:spcPct val="20000"/>
              </a:spcBef>
              <a:spcAft>
                <a:spcPts val="0"/>
              </a:spcAft>
              <a:defRPr/>
            </a:pPr>
            <a:r>
              <a:rPr lang="en-AU" sz="2400" dirty="0">
                <a:latin typeface="Arial (Body)"/>
              </a:rPr>
              <a:t> </a:t>
            </a:r>
          </a:p>
          <a:p>
            <a:pPr marL="342900" indent="-342900" fontAlgn="auto">
              <a:spcBef>
                <a:spcPct val="20000"/>
              </a:spcBef>
              <a:spcAft>
                <a:spcPts val="0"/>
              </a:spcAft>
              <a:defRPr/>
            </a:pPr>
            <a:endParaRPr lang="en-US" sz="2200" kern="0" dirty="0">
              <a:latin typeface="Arial (Body)"/>
            </a:endParaRPr>
          </a:p>
        </p:txBody>
      </p:sp>
      <p:sp>
        <p:nvSpPr>
          <p:cNvPr id="20" name="Rectangle 3"/>
          <p:cNvSpPr txBox="1">
            <a:spLocks noChangeArrowheads="1"/>
          </p:cNvSpPr>
          <p:nvPr/>
        </p:nvSpPr>
        <p:spPr bwMode="auto">
          <a:xfrm>
            <a:off x="357188" y="4286250"/>
            <a:ext cx="8358187" cy="857250"/>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400" dirty="0">
                <a:latin typeface="Arial (Body)"/>
              </a:rPr>
              <a:t>Can you negotiate a better way?</a:t>
            </a:r>
            <a:r>
              <a:rPr lang="en-AU" sz="2400" b="1" dirty="0">
                <a:latin typeface="Arial (Body)"/>
              </a:rPr>
              <a:t>  </a:t>
            </a:r>
            <a:endParaRPr lang="en-AU" sz="2400" dirty="0">
              <a:latin typeface="Arial (Body)"/>
            </a:endParaRPr>
          </a:p>
          <a:p>
            <a:pPr marL="342900" indent="-342900" fontAlgn="auto">
              <a:spcBef>
                <a:spcPct val="20000"/>
              </a:spcBef>
              <a:spcAft>
                <a:spcPts val="0"/>
              </a:spcAft>
              <a:defRPr/>
            </a:pPr>
            <a:endParaRPr lang="en-AU" sz="2400" dirty="0">
              <a:latin typeface="Arial (Body)"/>
            </a:endParaRPr>
          </a:p>
          <a:p>
            <a:pPr marL="342900" indent="-342900" fontAlgn="auto">
              <a:spcBef>
                <a:spcPct val="20000"/>
              </a:spcBef>
              <a:spcAft>
                <a:spcPts val="0"/>
              </a:spcAft>
              <a:defRPr/>
            </a:pPr>
            <a:endParaRPr lang="en-US" sz="2200" kern="0" dirty="0">
              <a:latin typeface="Arial (Body)"/>
            </a:endParaRPr>
          </a:p>
        </p:txBody>
      </p:sp>
      <p:sp>
        <p:nvSpPr>
          <p:cNvPr id="23" name="Rectangle 3"/>
          <p:cNvSpPr txBox="1">
            <a:spLocks noChangeArrowheads="1"/>
          </p:cNvSpPr>
          <p:nvPr/>
        </p:nvSpPr>
        <p:spPr bwMode="auto">
          <a:xfrm>
            <a:off x="357188" y="3429000"/>
            <a:ext cx="8358187" cy="766763"/>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400" dirty="0">
                <a:latin typeface="Arial (Body)"/>
              </a:rPr>
              <a:t>Will you just do these things forever? </a:t>
            </a:r>
          </a:p>
          <a:p>
            <a:pPr marL="342900" indent="-342900" fontAlgn="auto">
              <a:spcBef>
                <a:spcPct val="20000"/>
              </a:spcBef>
              <a:spcAft>
                <a:spcPts val="0"/>
              </a:spcAft>
              <a:defRPr/>
            </a:pPr>
            <a:endParaRPr lang="en-US" sz="2200" kern="0" dirty="0">
              <a:latin typeface="Arial (Body)"/>
            </a:endParaRPr>
          </a:p>
        </p:txBody>
      </p:sp>
      <p:pic>
        <p:nvPicPr>
          <p:cNvPr id="181254" name="Picture 7"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BA400D2-FE85-4E56-B951-403A622CFC03}" type="slidenum">
              <a:rPr lang="en-AU" sz="1200">
                <a:solidFill>
                  <a:schemeClr val="tx1">
                    <a:tint val="75000"/>
                  </a:schemeClr>
                </a:solidFill>
                <a:latin typeface="+mn-lt"/>
              </a:rPr>
              <a:pPr algn="r" fontAlgn="auto">
                <a:spcBef>
                  <a:spcPts val="0"/>
                </a:spcBef>
                <a:spcAft>
                  <a:spcPts val="0"/>
                </a:spcAft>
                <a:defRPr/>
              </a:pPr>
              <a:t>37</a:t>
            </a:fld>
            <a:endParaRPr lang="en-AU" sz="1200">
              <a:solidFill>
                <a:schemeClr val="tx1">
                  <a:tint val="75000"/>
                </a:schemeClr>
              </a:solidFill>
              <a:latin typeface="+mn-lt"/>
            </a:endParaRPr>
          </a:p>
        </p:txBody>
      </p:sp>
      <p:sp>
        <p:nvSpPr>
          <p:cNvPr id="13" name="Rectangle 2"/>
          <p:cNvSpPr txBox="1">
            <a:spLocks noChangeArrowheads="1"/>
          </p:cNvSpPr>
          <p:nvPr/>
        </p:nvSpPr>
        <p:spPr>
          <a:xfrm>
            <a:off x="468313" y="1506538"/>
            <a:ext cx="8229600" cy="1071562"/>
          </a:xfrm>
          <a:prstGeom prst="rect">
            <a:avLst/>
          </a:prstGeom>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Blind spots lead to                  annuities of opportunity loss</a:t>
            </a:r>
            <a:endParaRPr lang="en-AU" sz="3500" b="1" kern="0" dirty="0">
              <a:solidFill>
                <a:schemeClr val="bg1">
                  <a:lumMod val="50000"/>
                </a:schemeClr>
              </a:solidFill>
              <a:latin typeface="Arial" pitchFamily="34" charset="0"/>
              <a:cs typeface="Arial" pitchFamily="34" charset="0"/>
            </a:endParaRPr>
          </a:p>
        </p:txBody>
      </p:sp>
      <p:sp>
        <p:nvSpPr>
          <p:cNvPr id="183299" name="Rectangle 3"/>
          <p:cNvSpPr txBox="1">
            <a:spLocks noChangeArrowheads="1"/>
          </p:cNvSpPr>
          <p:nvPr/>
        </p:nvSpPr>
        <p:spPr bwMode="auto">
          <a:xfrm>
            <a:off x="285750" y="2955925"/>
            <a:ext cx="8572500" cy="2994025"/>
          </a:xfrm>
          <a:prstGeom prst="rect">
            <a:avLst/>
          </a:prstGeom>
          <a:noFill/>
          <a:ln w="9525">
            <a:noFill/>
            <a:miter lim="800000"/>
            <a:headEnd/>
            <a:tailEnd/>
          </a:ln>
        </p:spPr>
        <p:txBody>
          <a:bodyPr/>
          <a:lstStyle/>
          <a:p>
            <a:pPr marL="342900" indent="-342900">
              <a:spcBef>
                <a:spcPct val="20000"/>
              </a:spcBef>
              <a:buFontTx/>
              <a:buChar char="•"/>
            </a:pPr>
            <a:r>
              <a:rPr lang="en-US" sz="2200">
                <a:latin typeface="Arial (Body)"/>
              </a:rPr>
              <a:t>Poor listening skills</a:t>
            </a:r>
          </a:p>
          <a:p>
            <a:pPr marL="342900" indent="-342900">
              <a:spcBef>
                <a:spcPct val="20000"/>
              </a:spcBef>
              <a:buFontTx/>
              <a:buChar char="•"/>
            </a:pPr>
            <a:r>
              <a:rPr lang="en-US" sz="2200">
                <a:latin typeface="Arial (Body)"/>
              </a:rPr>
              <a:t>Lack of empathy</a:t>
            </a:r>
          </a:p>
          <a:p>
            <a:pPr marL="342900" indent="-342900">
              <a:spcBef>
                <a:spcPct val="20000"/>
              </a:spcBef>
              <a:buFontTx/>
              <a:buChar char="•"/>
            </a:pPr>
            <a:r>
              <a:rPr lang="en-US" sz="2200">
                <a:latin typeface="Arial (Body)"/>
              </a:rPr>
              <a:t>A closed mind; a closed heart</a:t>
            </a:r>
          </a:p>
          <a:p>
            <a:pPr marL="342900" indent="-342900">
              <a:spcBef>
                <a:spcPct val="20000"/>
              </a:spcBef>
              <a:buFontTx/>
              <a:buChar char="•"/>
            </a:pPr>
            <a:r>
              <a:rPr lang="en-US" sz="2200">
                <a:latin typeface="Arial (Body)"/>
              </a:rPr>
              <a:t>Weak learning skills</a:t>
            </a:r>
          </a:p>
          <a:p>
            <a:pPr marL="342900" indent="-342900">
              <a:spcBef>
                <a:spcPct val="20000"/>
              </a:spcBef>
              <a:buFontTx/>
              <a:buChar char="•"/>
            </a:pPr>
            <a:r>
              <a:rPr lang="en-US" sz="2200">
                <a:latin typeface="Arial (Body)"/>
              </a:rPr>
              <a:t>Poor negotiation or selling skills</a:t>
            </a:r>
          </a:p>
          <a:p>
            <a:pPr marL="342900" indent="-342900">
              <a:spcBef>
                <a:spcPct val="20000"/>
              </a:spcBef>
              <a:buFontTx/>
              <a:buChar char="•"/>
            </a:pPr>
            <a:r>
              <a:rPr lang="en-US" sz="2200">
                <a:latin typeface="Arial (Body)"/>
              </a:rPr>
              <a:t>Disinterest in helping others</a:t>
            </a:r>
          </a:p>
          <a:p>
            <a:pPr marL="342900" indent="-342900">
              <a:spcBef>
                <a:spcPct val="20000"/>
              </a:spcBef>
              <a:buFontTx/>
              <a:buChar char="•"/>
            </a:pPr>
            <a:r>
              <a:rPr lang="en-US" sz="2200">
                <a:latin typeface="Arial (Body)"/>
              </a:rPr>
              <a:t>Reticence to ask</a:t>
            </a:r>
          </a:p>
          <a:p>
            <a:pPr marL="342900" indent="-342900">
              <a:spcBef>
                <a:spcPct val="20000"/>
              </a:spcBef>
            </a:pPr>
            <a:r>
              <a:rPr lang="en-US" sz="2200">
                <a:latin typeface="Arial (Body)"/>
              </a:rPr>
              <a:t>	…</a:t>
            </a:r>
          </a:p>
        </p:txBody>
      </p:sp>
      <p:pic>
        <p:nvPicPr>
          <p:cNvPr id="183300" name="Picture 5"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4B3D44-3F87-4FC4-A368-95712BB17F3D}" type="slidenum">
              <a:rPr lang="en-AU" sz="1200">
                <a:solidFill>
                  <a:schemeClr val="tx1">
                    <a:tint val="75000"/>
                  </a:schemeClr>
                </a:solidFill>
                <a:latin typeface="+mn-lt"/>
              </a:rPr>
              <a:pPr algn="r" fontAlgn="auto">
                <a:spcBef>
                  <a:spcPts val="0"/>
                </a:spcBef>
                <a:spcAft>
                  <a:spcPts val="0"/>
                </a:spcAft>
                <a:defRPr/>
              </a:pPr>
              <a:t>38</a:t>
            </a:fld>
            <a:endParaRPr lang="en-AU" sz="1200">
              <a:solidFill>
                <a:schemeClr val="tx1">
                  <a:tint val="75000"/>
                </a:schemeClr>
              </a:solidFill>
              <a:latin typeface="+mn-lt"/>
            </a:endParaRPr>
          </a:p>
        </p:txBody>
      </p:sp>
      <p:sp>
        <p:nvSpPr>
          <p:cNvPr id="13" name="Rectangle 2"/>
          <p:cNvSpPr txBox="1">
            <a:spLocks noChangeArrowheads="1"/>
          </p:cNvSpPr>
          <p:nvPr/>
        </p:nvSpPr>
        <p:spPr>
          <a:xfrm>
            <a:off x="468313" y="2857500"/>
            <a:ext cx="8229600" cy="1073150"/>
          </a:xfrm>
          <a:prstGeom prst="rect">
            <a:avLst/>
          </a:prstGeom>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Example: what are the negative impacts of an absolutely full diary?</a:t>
            </a:r>
            <a:endParaRPr lang="en-AU" sz="3500" b="1" kern="0" dirty="0">
              <a:solidFill>
                <a:schemeClr val="bg1">
                  <a:lumMod val="50000"/>
                </a:schemeClr>
              </a:solidFill>
              <a:latin typeface="Arial" pitchFamily="34" charset="0"/>
              <a:cs typeface="Arial" pitchFamily="34" charset="0"/>
            </a:endParaRPr>
          </a:p>
        </p:txBody>
      </p:sp>
      <p:pic>
        <p:nvPicPr>
          <p:cNvPr id="185347" name="Picture 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1434244-BB3A-406F-88B6-E77336E7CF1E}" type="slidenum">
              <a:rPr lang="en-AU" sz="1200">
                <a:solidFill>
                  <a:schemeClr val="tx1">
                    <a:tint val="75000"/>
                  </a:schemeClr>
                </a:solidFill>
                <a:latin typeface="+mn-lt"/>
              </a:rPr>
              <a:pPr algn="r" fontAlgn="auto">
                <a:spcBef>
                  <a:spcPts val="0"/>
                </a:spcBef>
                <a:spcAft>
                  <a:spcPts val="0"/>
                </a:spcAft>
                <a:defRPr/>
              </a:pPr>
              <a:t>39</a:t>
            </a:fld>
            <a:endParaRPr lang="en-AU" sz="1200">
              <a:solidFill>
                <a:schemeClr val="tx1">
                  <a:tint val="75000"/>
                </a:schemeClr>
              </a:solidFill>
              <a:latin typeface="+mn-lt"/>
            </a:endParaRPr>
          </a:p>
        </p:txBody>
      </p:sp>
      <p:sp>
        <p:nvSpPr>
          <p:cNvPr id="13" name="Rectangle 3"/>
          <p:cNvSpPr txBox="1">
            <a:spLocks noChangeArrowheads="1"/>
          </p:cNvSpPr>
          <p:nvPr/>
        </p:nvSpPr>
        <p:spPr bwMode="auto">
          <a:xfrm>
            <a:off x="285750" y="1379538"/>
            <a:ext cx="8572500" cy="4929187"/>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400" kern="0" dirty="0">
                <a:latin typeface="Arial (Body)"/>
              </a:rPr>
              <a:t>Your use of your time and energy is poor and you get drained and less effective (vicious circle - negative compounding)</a:t>
            </a:r>
          </a:p>
          <a:p>
            <a:pPr marL="342900" indent="-342900" fontAlgn="auto">
              <a:spcBef>
                <a:spcPct val="20000"/>
              </a:spcBef>
              <a:spcAft>
                <a:spcPts val="0"/>
              </a:spcAft>
              <a:defRPr/>
            </a:pPr>
            <a:endParaRPr lang="en-AU" sz="800" kern="0" dirty="0">
              <a:latin typeface="Arial (Body)"/>
            </a:endParaRPr>
          </a:p>
          <a:p>
            <a:pPr marL="342900" indent="-342900" fontAlgn="auto">
              <a:spcBef>
                <a:spcPct val="20000"/>
              </a:spcBef>
              <a:spcAft>
                <a:spcPts val="0"/>
              </a:spcAft>
              <a:buFontTx/>
              <a:buChar char="•"/>
              <a:defRPr/>
            </a:pPr>
            <a:r>
              <a:rPr lang="en-AU" sz="2300" kern="0" dirty="0">
                <a:latin typeface="Arial (Body)"/>
              </a:rPr>
              <a:t>Poor preparation means meetings are less effective than they should be  (opportunity loss and wasted time compounding your diary problems)</a:t>
            </a:r>
          </a:p>
          <a:p>
            <a:pPr marL="342900" indent="-342900" fontAlgn="auto">
              <a:spcBef>
                <a:spcPct val="20000"/>
              </a:spcBef>
              <a:spcAft>
                <a:spcPts val="0"/>
              </a:spcAft>
              <a:buFontTx/>
              <a:buChar char="•"/>
              <a:defRPr/>
            </a:pPr>
            <a:endParaRPr lang="en-AU" sz="800" kern="0" dirty="0">
              <a:latin typeface="Arial (Body)"/>
            </a:endParaRPr>
          </a:p>
          <a:p>
            <a:pPr marL="342900" indent="-342900" fontAlgn="auto">
              <a:spcBef>
                <a:spcPct val="20000"/>
              </a:spcBef>
              <a:spcAft>
                <a:spcPts val="0"/>
              </a:spcAft>
              <a:buFontTx/>
              <a:buChar char="•"/>
              <a:defRPr/>
            </a:pPr>
            <a:r>
              <a:rPr lang="en-AU" sz="2200" kern="0" dirty="0">
                <a:latin typeface="Arial (Body)"/>
              </a:rPr>
              <a:t>Poor preparation means you learn less at the meetings – about the content and also about the others there (opportunity loss)</a:t>
            </a:r>
          </a:p>
          <a:p>
            <a:pPr marL="342900" indent="-342900" fontAlgn="auto">
              <a:spcBef>
                <a:spcPct val="20000"/>
              </a:spcBef>
              <a:spcAft>
                <a:spcPts val="0"/>
              </a:spcAft>
              <a:buFontTx/>
              <a:buChar char="•"/>
              <a:defRPr/>
            </a:pPr>
            <a:endParaRPr lang="en-AU" sz="800" kern="0" dirty="0">
              <a:latin typeface="Arial (Body)"/>
            </a:endParaRPr>
          </a:p>
          <a:p>
            <a:pPr marL="342900" indent="-342900" fontAlgn="auto">
              <a:spcBef>
                <a:spcPct val="20000"/>
              </a:spcBef>
              <a:spcAft>
                <a:spcPts val="0"/>
              </a:spcAft>
              <a:buFontTx/>
              <a:buChar char="•"/>
              <a:defRPr/>
            </a:pPr>
            <a:r>
              <a:rPr lang="en-AU" sz="2100" kern="0" dirty="0">
                <a:latin typeface="Arial (Body)"/>
              </a:rPr>
              <a:t>No time for reflection immediately after conversations or meetings means some of the potential benefits are lost (e.g. good opportunities forgotten, soft signals missed, follow-up commitments forgotten) (opportunity loss)</a:t>
            </a:r>
          </a:p>
          <a:p>
            <a:pPr marL="342900" indent="-342900" fontAlgn="auto">
              <a:spcBef>
                <a:spcPct val="20000"/>
              </a:spcBef>
              <a:spcAft>
                <a:spcPts val="0"/>
              </a:spcAft>
              <a:defRPr/>
            </a:pPr>
            <a:r>
              <a:rPr lang="en-US" sz="2400" kern="0" dirty="0">
                <a:latin typeface="Arial (Body)"/>
              </a:rPr>
              <a:t>	</a:t>
            </a:r>
          </a:p>
        </p:txBody>
      </p:sp>
      <p:pic>
        <p:nvPicPr>
          <p:cNvPr id="187395" name="Picture 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F45FB564-2DAF-40EA-B3A1-E2E38AB53FDD}" type="slidenum">
              <a:rPr lang="en-AU"/>
              <a:pPr>
                <a:defRPr/>
              </a:pPr>
              <a:t>4</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dirty="0"/>
          </a:p>
        </p:txBody>
      </p:sp>
      <p:pic>
        <p:nvPicPr>
          <p:cNvPr id="20483" name="Picture 2" descr="C:\Users\ian\Pictures\2009-04-02\057.JPG"/>
          <p:cNvPicPr>
            <a:picLocks noChangeAspect="1" noChangeArrowheads="1"/>
          </p:cNvPicPr>
          <p:nvPr/>
        </p:nvPicPr>
        <p:blipFill>
          <a:blip r:embed="rId3"/>
          <a:srcRect t="7619"/>
          <a:stretch>
            <a:fillRect/>
          </a:stretch>
        </p:blipFill>
        <p:spPr bwMode="auto">
          <a:xfrm>
            <a:off x="1293813" y="1401763"/>
            <a:ext cx="6564312" cy="4548187"/>
          </a:xfrm>
          <a:prstGeom prst="rect">
            <a:avLst/>
          </a:prstGeom>
          <a:noFill/>
          <a:ln w="9525">
            <a:noFill/>
            <a:miter lim="800000"/>
            <a:headEnd/>
            <a:tailEnd/>
          </a:ln>
        </p:spPr>
      </p:pic>
      <p:pic>
        <p:nvPicPr>
          <p:cNvPr id="20484" name="Picture 12"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E59BA10-5AF4-409F-BE29-0FA96B4706DE}" type="slidenum">
              <a:rPr lang="en-AU" sz="1200">
                <a:solidFill>
                  <a:schemeClr val="tx1">
                    <a:tint val="75000"/>
                  </a:schemeClr>
                </a:solidFill>
                <a:latin typeface="+mn-lt"/>
              </a:rPr>
              <a:pPr algn="r" fontAlgn="auto">
                <a:spcBef>
                  <a:spcPts val="0"/>
                </a:spcBef>
                <a:spcAft>
                  <a:spcPts val="0"/>
                </a:spcAft>
                <a:defRPr/>
              </a:pPr>
              <a:t>40</a:t>
            </a:fld>
            <a:endParaRPr lang="en-AU" sz="1200">
              <a:solidFill>
                <a:schemeClr val="tx1">
                  <a:tint val="75000"/>
                </a:schemeClr>
              </a:solidFill>
              <a:latin typeface="+mn-lt"/>
            </a:endParaRPr>
          </a:p>
        </p:txBody>
      </p:sp>
      <p:sp>
        <p:nvSpPr>
          <p:cNvPr id="13" name="Rectangle 3"/>
          <p:cNvSpPr txBox="1">
            <a:spLocks noChangeArrowheads="1"/>
          </p:cNvSpPr>
          <p:nvPr/>
        </p:nvSpPr>
        <p:spPr bwMode="auto">
          <a:xfrm>
            <a:off x="285750" y="1628775"/>
            <a:ext cx="8572500" cy="4500563"/>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000" kern="0" dirty="0">
                <a:latin typeface="Arial (Body)"/>
              </a:rPr>
              <a:t>Consequently others are not as impressed with your contribution and may be less keen to work with you in future (Multiple opportunity loss because of the number of meetings you attend and the number of people at each meeting)</a:t>
            </a:r>
          </a:p>
          <a:p>
            <a:pPr marL="342900" indent="-342900" fontAlgn="auto">
              <a:spcBef>
                <a:spcPct val="20000"/>
              </a:spcBef>
              <a:spcAft>
                <a:spcPts val="0"/>
              </a:spcAft>
              <a:defRPr/>
            </a:pPr>
            <a:endParaRPr lang="en-AU" sz="800" kern="0" dirty="0">
              <a:latin typeface="Arial (Body)"/>
            </a:endParaRPr>
          </a:p>
          <a:p>
            <a:pPr marL="342900" indent="-342900" fontAlgn="auto">
              <a:spcBef>
                <a:spcPct val="20000"/>
              </a:spcBef>
              <a:spcAft>
                <a:spcPts val="0"/>
              </a:spcAft>
              <a:buFontTx/>
              <a:buChar char="•"/>
              <a:defRPr/>
            </a:pPr>
            <a:r>
              <a:rPr lang="en-AU" sz="1900" kern="0" dirty="0">
                <a:latin typeface="Arial (Body)"/>
              </a:rPr>
              <a:t>You’re always in a rush between meetings so you are often unengaged in conversations and miss opportunities to help others (opportunity loss)</a:t>
            </a:r>
          </a:p>
          <a:p>
            <a:pPr marL="342900" indent="-342900" fontAlgn="auto">
              <a:spcBef>
                <a:spcPct val="20000"/>
              </a:spcBef>
              <a:spcAft>
                <a:spcPts val="0"/>
              </a:spcAft>
              <a:defRPr/>
            </a:pPr>
            <a:endParaRPr lang="en-AU" sz="800" kern="0" dirty="0">
              <a:latin typeface="Arial (Body)"/>
            </a:endParaRPr>
          </a:p>
          <a:p>
            <a:pPr marL="342900" indent="-342900" fontAlgn="auto">
              <a:spcBef>
                <a:spcPct val="20000"/>
              </a:spcBef>
              <a:spcAft>
                <a:spcPts val="0"/>
              </a:spcAft>
              <a:buFontTx/>
              <a:buChar char="•"/>
              <a:defRPr/>
            </a:pPr>
            <a:r>
              <a:rPr lang="en-AU" kern="0" dirty="0">
                <a:latin typeface="Arial (Body)"/>
              </a:rPr>
              <a:t>In the event of something negative (which is more likely if you’re rushed), you don’t get any time to process what’s happened and clear your head before the next event (potential negative compounding)</a:t>
            </a:r>
          </a:p>
          <a:p>
            <a:pPr marL="342900" indent="-342900" fontAlgn="auto">
              <a:spcBef>
                <a:spcPct val="20000"/>
              </a:spcBef>
              <a:spcAft>
                <a:spcPts val="0"/>
              </a:spcAft>
              <a:buFontTx/>
              <a:buChar char="•"/>
              <a:defRPr/>
            </a:pPr>
            <a:endParaRPr lang="en-AU" sz="800" kern="0" dirty="0">
              <a:latin typeface="Arial (Body)"/>
            </a:endParaRPr>
          </a:p>
          <a:p>
            <a:pPr marL="342900" indent="-342900" fontAlgn="auto">
              <a:spcBef>
                <a:spcPct val="20000"/>
              </a:spcBef>
              <a:spcAft>
                <a:spcPts val="0"/>
              </a:spcAft>
              <a:buFontTx/>
              <a:buChar char="•"/>
              <a:defRPr/>
            </a:pPr>
            <a:r>
              <a:rPr lang="en-AU" sz="1700" kern="0" dirty="0">
                <a:latin typeface="Arial (Body)"/>
              </a:rPr>
              <a:t>People think you’re too busy and unavailable so they don’t offer you opportunities (opportunity loss)</a:t>
            </a:r>
          </a:p>
          <a:p>
            <a:pPr marL="342900" indent="-342900" fontAlgn="auto">
              <a:spcBef>
                <a:spcPct val="20000"/>
              </a:spcBef>
              <a:spcAft>
                <a:spcPts val="0"/>
              </a:spcAft>
              <a:buFontTx/>
              <a:buChar char="•"/>
              <a:defRPr/>
            </a:pPr>
            <a:endParaRPr lang="en-AU" sz="800" kern="0" dirty="0">
              <a:latin typeface="Arial (Body)"/>
            </a:endParaRPr>
          </a:p>
          <a:p>
            <a:pPr marL="342900" indent="-342900" fontAlgn="auto">
              <a:spcBef>
                <a:spcPct val="20000"/>
              </a:spcBef>
              <a:spcAft>
                <a:spcPts val="0"/>
              </a:spcAft>
              <a:buFontTx/>
              <a:buChar char="•"/>
              <a:defRPr/>
            </a:pPr>
            <a:r>
              <a:rPr lang="en-AU" sz="1600" kern="0" dirty="0">
                <a:latin typeface="Arial (Body)"/>
              </a:rPr>
              <a:t>............................</a:t>
            </a:r>
          </a:p>
        </p:txBody>
      </p:sp>
      <p:pic>
        <p:nvPicPr>
          <p:cNvPr id="189443" name="Picture 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a:xfrm>
            <a:off x="6553200" y="6059488"/>
            <a:ext cx="2133600" cy="365125"/>
          </a:xfrm>
        </p:spPr>
        <p:txBody>
          <a:bodyPr/>
          <a:lstStyle/>
          <a:p>
            <a:pPr>
              <a:defRPr/>
            </a:pPr>
            <a:fld id="{F0D7C02C-4001-4DEC-8876-B8A7ADF1E560}" type="slidenum">
              <a:rPr lang="en-AU"/>
              <a:pPr>
                <a:defRPr/>
              </a:pPr>
              <a:t>41</a:t>
            </a:fld>
            <a:endParaRPr lang="en-AU"/>
          </a:p>
        </p:txBody>
      </p:sp>
      <p:sp>
        <p:nvSpPr>
          <p:cNvPr id="14" name="Rectangle 2"/>
          <p:cNvSpPr txBox="1">
            <a:spLocks noChangeArrowheads="1"/>
          </p:cNvSpPr>
          <p:nvPr/>
        </p:nvSpPr>
        <p:spPr>
          <a:xfrm>
            <a:off x="468313" y="1268413"/>
            <a:ext cx="8229600" cy="720725"/>
          </a:xfrm>
          <a:prstGeom prst="rect">
            <a:avLst/>
          </a:prstGeom>
          <a:solidFill>
            <a:schemeClr val="bg1"/>
          </a:solidFill>
        </p:spPr>
        <p:txBody>
          <a:bodyPr anchor="ctr">
            <a:normAutofit/>
          </a:bodyPr>
          <a:lstStyle/>
          <a:p>
            <a:pPr algn="ctr" fontAlgn="auto">
              <a:lnSpc>
                <a:spcPct val="110000"/>
              </a:lnSpc>
              <a:spcAft>
                <a:spcPts val="0"/>
              </a:spcAft>
              <a:defRPr/>
            </a:pPr>
            <a:r>
              <a:rPr lang="en-US" sz="3500" b="1" kern="0" dirty="0">
                <a:solidFill>
                  <a:schemeClr val="bg1">
                    <a:lumMod val="50000"/>
                  </a:schemeClr>
                </a:solidFill>
                <a:latin typeface="Arial" pitchFamily="34" charset="0"/>
                <a:cs typeface="Arial" pitchFamily="34" charset="0"/>
              </a:rPr>
              <a:t>Your potential return from learning</a:t>
            </a:r>
            <a:endParaRPr lang="en-AU" sz="3500" b="1" kern="0" dirty="0">
              <a:solidFill>
                <a:schemeClr val="bg1">
                  <a:lumMod val="50000"/>
                </a:schemeClr>
              </a:solidFill>
              <a:latin typeface="Arial" pitchFamily="34" charset="0"/>
              <a:cs typeface="Arial" pitchFamily="34" charset="0"/>
            </a:endParaRPr>
          </a:p>
        </p:txBody>
      </p:sp>
      <p:pic>
        <p:nvPicPr>
          <p:cNvPr id="191491" name="Picture 18"/>
          <p:cNvPicPr>
            <a:picLocks noChangeAspect="1" noChangeArrowheads="1"/>
          </p:cNvPicPr>
          <p:nvPr/>
        </p:nvPicPr>
        <p:blipFill>
          <a:blip r:embed="rId3"/>
          <a:srcRect b="2187"/>
          <a:stretch>
            <a:fillRect/>
          </a:stretch>
        </p:blipFill>
        <p:spPr bwMode="auto">
          <a:xfrm>
            <a:off x="500063" y="2274888"/>
            <a:ext cx="3808412" cy="4286250"/>
          </a:xfrm>
          <a:prstGeom prst="rect">
            <a:avLst/>
          </a:prstGeom>
          <a:noFill/>
          <a:ln w="9525">
            <a:noFill/>
            <a:miter lim="800000"/>
            <a:headEnd/>
            <a:tailEnd/>
          </a:ln>
        </p:spPr>
      </p:pic>
      <p:pic>
        <p:nvPicPr>
          <p:cNvPr id="191492" name="Picture 19"/>
          <p:cNvPicPr>
            <a:picLocks noChangeAspect="1" noChangeArrowheads="1"/>
          </p:cNvPicPr>
          <p:nvPr/>
        </p:nvPicPr>
        <p:blipFill>
          <a:blip r:embed="rId4"/>
          <a:srcRect b="3259"/>
          <a:stretch>
            <a:fillRect/>
          </a:stretch>
        </p:blipFill>
        <p:spPr bwMode="auto">
          <a:xfrm>
            <a:off x="4857750" y="2251075"/>
            <a:ext cx="3857625" cy="4238625"/>
          </a:xfrm>
          <a:prstGeom prst="rect">
            <a:avLst/>
          </a:prstGeom>
          <a:noFill/>
          <a:ln w="9525">
            <a:noFill/>
            <a:miter lim="800000"/>
            <a:headEnd/>
            <a:tailEnd/>
          </a:ln>
        </p:spPr>
      </p:pic>
      <p:sp>
        <p:nvSpPr>
          <p:cNvPr id="15" name="Rectangle 3"/>
          <p:cNvSpPr txBox="1">
            <a:spLocks noChangeArrowheads="1"/>
          </p:cNvSpPr>
          <p:nvPr/>
        </p:nvSpPr>
        <p:spPr>
          <a:xfrm>
            <a:off x="357188" y="1846263"/>
            <a:ext cx="4071937" cy="565150"/>
          </a:xfrm>
          <a:prstGeom prst="rect">
            <a:avLst/>
          </a:prstGeom>
        </p:spPr>
        <p:txBody>
          <a:bodyPr>
            <a:normAutofit/>
          </a:bodyPr>
          <a:lstStyle/>
          <a:p>
            <a:pPr algn="ctr" fontAlgn="auto">
              <a:spcBef>
                <a:spcPct val="20000"/>
              </a:spcBef>
              <a:spcAft>
                <a:spcPts val="0"/>
              </a:spcAft>
              <a:defRPr/>
            </a:pPr>
            <a:r>
              <a:rPr lang="en-US" sz="2500" b="1" kern="0" dirty="0">
                <a:latin typeface="+mn-lt"/>
              </a:rPr>
              <a:t>Your Perception</a:t>
            </a:r>
          </a:p>
        </p:txBody>
      </p:sp>
      <p:sp>
        <p:nvSpPr>
          <p:cNvPr id="17" name="Rectangle 3"/>
          <p:cNvSpPr txBox="1">
            <a:spLocks noChangeArrowheads="1"/>
          </p:cNvSpPr>
          <p:nvPr/>
        </p:nvSpPr>
        <p:spPr bwMode="auto">
          <a:xfrm>
            <a:off x="4714875" y="1846263"/>
            <a:ext cx="4071938" cy="565150"/>
          </a:xfrm>
          <a:prstGeom prst="rect">
            <a:avLst/>
          </a:prstGeom>
          <a:noFill/>
          <a:ln w="9525">
            <a:noFill/>
            <a:miter lim="800000"/>
            <a:headEnd/>
            <a:tailEnd/>
          </a:ln>
          <a:effectLst/>
        </p:spPr>
        <p:txBody>
          <a:bodyPr/>
          <a:lstStyle/>
          <a:p>
            <a:pPr algn="ctr" fontAlgn="auto">
              <a:spcBef>
                <a:spcPts val="0"/>
              </a:spcBef>
              <a:spcAft>
                <a:spcPts val="0"/>
              </a:spcAft>
              <a:defRPr/>
            </a:pPr>
            <a:r>
              <a:rPr lang="en-US" sz="2500" b="1" kern="0" dirty="0">
                <a:latin typeface="+mn-lt"/>
              </a:rPr>
              <a:t>Actual</a:t>
            </a:r>
            <a:endParaRPr lang="en-US" sz="2500" b="1" dirty="0">
              <a:latin typeface="+mn-lt"/>
            </a:endParaRPr>
          </a:p>
        </p:txBody>
      </p:sp>
      <p:pic>
        <p:nvPicPr>
          <p:cNvPr id="191495" name="Picture 15" descr="img_FerrierHodsonLogo"/>
          <p:cNvPicPr>
            <a:picLocks noChangeAspect="1" noChangeArrowheads="1"/>
          </p:cNvPicPr>
          <p:nvPr/>
        </p:nvPicPr>
        <p:blipFill>
          <a:blip r:embed="rId5"/>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a:xfrm>
            <a:off x="6572250" y="5911850"/>
            <a:ext cx="2133600" cy="365125"/>
          </a:xfrm>
        </p:spPr>
        <p:txBody>
          <a:bodyPr/>
          <a:lstStyle/>
          <a:p>
            <a:pPr>
              <a:defRPr/>
            </a:pPr>
            <a:fld id="{2C908FD2-B9A3-4D34-B63B-3FF7A1F69EF5}" type="slidenum">
              <a:rPr lang="en-AU"/>
              <a:pPr>
                <a:defRPr/>
              </a:pPr>
              <a:t>42</a:t>
            </a:fld>
            <a:endParaRPr lang="en-AU"/>
          </a:p>
        </p:txBody>
      </p:sp>
      <p:sp>
        <p:nvSpPr>
          <p:cNvPr id="19" name="Rectangle 2"/>
          <p:cNvSpPr txBox="1">
            <a:spLocks noChangeArrowheads="1"/>
          </p:cNvSpPr>
          <p:nvPr/>
        </p:nvSpPr>
        <p:spPr>
          <a:xfrm>
            <a:off x="468313" y="1268413"/>
            <a:ext cx="8229600" cy="1071562"/>
          </a:xfrm>
          <a:prstGeom prst="rect">
            <a:avLst/>
          </a:prstGeom>
          <a:solidFill>
            <a:schemeClr val="bg1"/>
          </a:solidFill>
        </p:spPr>
        <p:txBody>
          <a:bodyPr anchor="ctr"/>
          <a:lstStyle/>
          <a:p>
            <a:pPr algn="ctr" fontAlgn="auto">
              <a:spcAft>
                <a:spcPts val="0"/>
              </a:spcAft>
              <a:defRPr/>
            </a:pPr>
            <a:r>
              <a:rPr lang="en-US" sz="3500" b="1" kern="0" dirty="0">
                <a:solidFill>
                  <a:schemeClr val="bg1">
                    <a:lumMod val="50000"/>
                  </a:schemeClr>
                </a:solidFill>
                <a:latin typeface="Arial" pitchFamily="34" charset="0"/>
                <a:cs typeface="Arial" pitchFamily="34" charset="0"/>
              </a:rPr>
              <a:t>After going on a course or speaking to someone deeply knowledgeable</a:t>
            </a:r>
            <a:endParaRPr lang="en-AU" sz="3500" b="1" kern="0" dirty="0">
              <a:solidFill>
                <a:schemeClr val="bg1">
                  <a:lumMod val="50000"/>
                </a:schemeClr>
              </a:solidFill>
              <a:latin typeface="Arial" pitchFamily="34" charset="0"/>
              <a:cs typeface="Arial" pitchFamily="34" charset="0"/>
            </a:endParaRPr>
          </a:p>
        </p:txBody>
      </p:sp>
      <p:sp>
        <p:nvSpPr>
          <p:cNvPr id="31" name="Rectangle 30"/>
          <p:cNvSpPr/>
          <p:nvPr/>
        </p:nvSpPr>
        <p:spPr>
          <a:xfrm>
            <a:off x="6715125" y="2482850"/>
            <a:ext cx="2000250" cy="3025775"/>
          </a:xfrm>
          <a:prstGeom prst="rect">
            <a:avLst/>
          </a:prstGeom>
        </p:spPr>
        <p:txBody>
          <a:bodyPr>
            <a:spAutoFit/>
          </a:bodyPr>
          <a:lstStyle/>
          <a:p>
            <a:pPr algn="ctr" fontAlgn="auto">
              <a:spcBef>
                <a:spcPct val="20000"/>
              </a:spcBef>
              <a:spcAft>
                <a:spcPts val="0"/>
              </a:spcAft>
              <a:defRPr/>
            </a:pPr>
            <a:r>
              <a:rPr lang="en-US" sz="1600" kern="0" dirty="0">
                <a:latin typeface="Arial (Body)"/>
              </a:rPr>
              <a:t>New dimensions of opportunity you hadn’t contemplated (eg. the psychological component in sport; the body language component in conversations; the emotional component in public speaking)</a:t>
            </a:r>
            <a:endParaRPr lang="en-AU" sz="1600" dirty="0">
              <a:latin typeface="Arial (Body)"/>
            </a:endParaRPr>
          </a:p>
        </p:txBody>
      </p:sp>
      <p:sp>
        <p:nvSpPr>
          <p:cNvPr id="32" name="Right Brace 31"/>
          <p:cNvSpPr/>
          <p:nvPr/>
        </p:nvSpPr>
        <p:spPr>
          <a:xfrm>
            <a:off x="6357938" y="2840038"/>
            <a:ext cx="357187" cy="1500187"/>
          </a:xfrm>
          <a:prstGeom prst="rightBrace">
            <a:avLst>
              <a:gd name="adj1" fmla="val 8333"/>
              <a:gd name="adj2" fmla="val 5085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a:p>
        </p:txBody>
      </p:sp>
      <p:sp>
        <p:nvSpPr>
          <p:cNvPr id="33" name="Rectangle 3"/>
          <p:cNvSpPr txBox="1">
            <a:spLocks noChangeArrowheads="1"/>
          </p:cNvSpPr>
          <p:nvPr/>
        </p:nvSpPr>
        <p:spPr>
          <a:xfrm>
            <a:off x="500063" y="2417763"/>
            <a:ext cx="2357437" cy="565150"/>
          </a:xfrm>
          <a:prstGeom prst="rect">
            <a:avLst/>
          </a:prstGeom>
        </p:spPr>
        <p:txBody>
          <a:bodyPr>
            <a:normAutofit/>
          </a:bodyPr>
          <a:lstStyle/>
          <a:p>
            <a:pPr algn="ctr" fontAlgn="auto">
              <a:spcBef>
                <a:spcPct val="20000"/>
              </a:spcBef>
              <a:spcAft>
                <a:spcPts val="0"/>
              </a:spcAft>
              <a:defRPr/>
            </a:pPr>
            <a:r>
              <a:rPr lang="en-US" sz="2500" b="1" kern="0" dirty="0">
                <a:latin typeface="+mn-lt"/>
              </a:rPr>
              <a:t>Your Perception</a:t>
            </a:r>
          </a:p>
        </p:txBody>
      </p:sp>
      <p:sp>
        <p:nvSpPr>
          <p:cNvPr id="34" name="Rectangle 3"/>
          <p:cNvSpPr txBox="1">
            <a:spLocks noChangeArrowheads="1"/>
          </p:cNvSpPr>
          <p:nvPr/>
        </p:nvSpPr>
        <p:spPr>
          <a:xfrm>
            <a:off x="3224213" y="2411413"/>
            <a:ext cx="2990850" cy="565150"/>
          </a:xfrm>
          <a:prstGeom prst="rect">
            <a:avLst/>
          </a:prstGeom>
        </p:spPr>
        <p:txBody>
          <a:bodyPr>
            <a:normAutofit/>
          </a:bodyPr>
          <a:lstStyle/>
          <a:p>
            <a:pPr algn="ctr" fontAlgn="auto">
              <a:spcBef>
                <a:spcPct val="20000"/>
              </a:spcBef>
              <a:spcAft>
                <a:spcPts val="0"/>
              </a:spcAft>
              <a:defRPr/>
            </a:pPr>
            <a:r>
              <a:rPr lang="en-US" sz="2500" b="1" kern="0" dirty="0">
                <a:latin typeface="+mn-lt"/>
              </a:rPr>
              <a:t>Your New Perception</a:t>
            </a:r>
          </a:p>
        </p:txBody>
      </p:sp>
      <p:pic>
        <p:nvPicPr>
          <p:cNvPr id="193543" name="Picture 2"/>
          <p:cNvPicPr>
            <a:picLocks noChangeAspect="1" noChangeArrowheads="1"/>
          </p:cNvPicPr>
          <p:nvPr/>
        </p:nvPicPr>
        <p:blipFill>
          <a:blip r:embed="rId3"/>
          <a:srcRect b="4778"/>
          <a:stretch>
            <a:fillRect/>
          </a:stretch>
        </p:blipFill>
        <p:spPr bwMode="auto">
          <a:xfrm>
            <a:off x="158750" y="2768600"/>
            <a:ext cx="6127750" cy="3786188"/>
          </a:xfrm>
          <a:prstGeom prst="rect">
            <a:avLst/>
          </a:prstGeom>
          <a:noFill/>
          <a:ln w="9525">
            <a:noFill/>
            <a:miter lim="800000"/>
            <a:headEnd/>
            <a:tailEnd/>
          </a:ln>
        </p:spPr>
      </p:pic>
      <p:pic>
        <p:nvPicPr>
          <p:cNvPr id="193544" name="Picture 16"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24D60BF8-F82D-4846-B3F6-F28A2CBE0DEF}" type="slidenum">
              <a:rPr lang="en-AU"/>
              <a:pPr>
                <a:defRPr/>
              </a:pPr>
              <a:t>43</a:t>
            </a:fld>
            <a:endParaRPr lang="en-AU"/>
          </a:p>
        </p:txBody>
      </p:sp>
      <p:sp>
        <p:nvSpPr>
          <p:cNvPr id="14" name="Rectangle 2"/>
          <p:cNvSpPr txBox="1">
            <a:spLocks noChangeArrowheads="1"/>
          </p:cNvSpPr>
          <p:nvPr/>
        </p:nvSpPr>
        <p:spPr>
          <a:xfrm>
            <a:off x="468313" y="1268413"/>
            <a:ext cx="8229600" cy="720725"/>
          </a:xfrm>
          <a:prstGeom prst="rect">
            <a:avLst/>
          </a:prstGeom>
          <a:solidFill>
            <a:schemeClr val="bg1"/>
          </a:solidFill>
        </p:spPr>
        <p:txBody>
          <a:bodyPr anchor="ctr">
            <a:normAutofit/>
          </a:bodyPr>
          <a:lstStyle/>
          <a:p>
            <a:pPr algn="ctr" fontAlgn="auto">
              <a:lnSpc>
                <a:spcPct val="110000"/>
              </a:lnSpc>
              <a:spcAft>
                <a:spcPts val="0"/>
              </a:spcAft>
              <a:defRPr/>
            </a:pPr>
            <a:r>
              <a:rPr lang="en-US" sz="3500" b="1" kern="0" dirty="0">
                <a:solidFill>
                  <a:schemeClr val="bg1">
                    <a:lumMod val="50000"/>
                  </a:schemeClr>
                </a:solidFill>
                <a:latin typeface="Arial" pitchFamily="34" charset="0"/>
                <a:cs typeface="Arial" pitchFamily="34" charset="0"/>
              </a:rPr>
              <a:t>Your new perception and potential</a:t>
            </a:r>
            <a:endParaRPr lang="en-AU" sz="3500" b="1" kern="0" dirty="0">
              <a:solidFill>
                <a:schemeClr val="bg1">
                  <a:lumMod val="50000"/>
                </a:schemeClr>
              </a:solidFill>
              <a:latin typeface="Arial" pitchFamily="34" charset="0"/>
              <a:cs typeface="Arial" pitchFamily="34" charset="0"/>
            </a:endParaRPr>
          </a:p>
        </p:txBody>
      </p:sp>
      <p:pic>
        <p:nvPicPr>
          <p:cNvPr id="195587" name="Picture 2"/>
          <p:cNvPicPr>
            <a:picLocks noChangeAspect="1" noChangeArrowheads="1"/>
          </p:cNvPicPr>
          <p:nvPr/>
        </p:nvPicPr>
        <p:blipFill>
          <a:blip r:embed="rId3"/>
          <a:srcRect t="9334" b="2667"/>
          <a:stretch>
            <a:fillRect/>
          </a:stretch>
        </p:blipFill>
        <p:spPr bwMode="auto">
          <a:xfrm>
            <a:off x="214313" y="1911350"/>
            <a:ext cx="8929687" cy="4714875"/>
          </a:xfrm>
          <a:prstGeom prst="rect">
            <a:avLst/>
          </a:prstGeom>
          <a:noFill/>
          <a:ln w="9525">
            <a:noFill/>
            <a:miter lim="800000"/>
            <a:headEnd/>
            <a:tailEnd/>
          </a:ln>
        </p:spPr>
      </p:pic>
      <p:pic>
        <p:nvPicPr>
          <p:cNvPr id="195588" name="Picture 12"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99BFA322-8E66-48D6-B4A9-0401F48B2BC6}" type="slidenum">
              <a:rPr lang="en-AU"/>
              <a:pPr>
                <a:defRPr/>
              </a:pPr>
              <a:t>44</a:t>
            </a:fld>
            <a:endParaRPr lang="en-AU"/>
          </a:p>
        </p:txBody>
      </p:sp>
      <p:sp>
        <p:nvSpPr>
          <p:cNvPr id="197634" name="Rectangle 2"/>
          <p:cNvSpPr txBox="1">
            <a:spLocks noChangeArrowheads="1"/>
          </p:cNvSpPr>
          <p:nvPr/>
        </p:nvSpPr>
        <p:spPr bwMode="auto">
          <a:xfrm>
            <a:off x="468313" y="1268413"/>
            <a:ext cx="8229600" cy="720725"/>
          </a:xfrm>
          <a:prstGeom prst="rect">
            <a:avLst/>
          </a:prstGeom>
          <a:noFill/>
          <a:ln w="9525">
            <a:noFill/>
            <a:miter lim="800000"/>
            <a:headEnd/>
            <a:tailEnd/>
          </a:ln>
        </p:spPr>
        <p:txBody>
          <a:bodyPr anchor="ctr"/>
          <a:lstStyle/>
          <a:p>
            <a:pPr algn="ctr"/>
            <a:r>
              <a:rPr lang="en-US" sz="3500" b="1">
                <a:solidFill>
                  <a:srgbClr val="7F7F7F"/>
                </a:solidFill>
                <a:cs typeface="Arial" charset="0"/>
              </a:rPr>
              <a:t>Call for action</a:t>
            </a:r>
            <a:endParaRPr lang="en-AU" sz="3500" b="1">
              <a:solidFill>
                <a:srgbClr val="7F7F7F"/>
              </a:solidFill>
              <a:cs typeface="Arial" charset="0"/>
            </a:endParaRPr>
          </a:p>
        </p:txBody>
      </p:sp>
      <p:sp>
        <p:nvSpPr>
          <p:cNvPr id="18" name="Rectangle 3"/>
          <p:cNvSpPr txBox="1">
            <a:spLocks noChangeArrowheads="1"/>
          </p:cNvSpPr>
          <p:nvPr/>
        </p:nvSpPr>
        <p:spPr bwMode="auto">
          <a:xfrm>
            <a:off x="357188" y="2268538"/>
            <a:ext cx="8358187" cy="1000125"/>
          </a:xfrm>
          <a:prstGeom prst="rect">
            <a:avLst/>
          </a:prstGeom>
          <a:noFill/>
          <a:ln w="9525">
            <a:noFill/>
            <a:miter lim="800000"/>
            <a:headEnd/>
            <a:tailEnd/>
          </a:ln>
          <a:effectLst/>
        </p:spPr>
        <p:txBody>
          <a:bodyPr/>
          <a:lstStyle/>
          <a:p>
            <a:pPr marL="342900" indent="-342900">
              <a:spcBef>
                <a:spcPct val="20000"/>
              </a:spcBef>
              <a:buFont typeface="Arial" pitchFamily="34" charset="0"/>
              <a:buChar char="•"/>
              <a:defRPr/>
            </a:pPr>
            <a:r>
              <a:rPr lang="en-AU" sz="2400" dirty="0">
                <a:latin typeface="Arial (Body)"/>
              </a:rPr>
              <a:t>In which areas, of interest or importance to you, personally or professionally, might there be dimensions and opportunities you have not previously contemplated – areas which, along with some hard work, can take you from being a 7 out of 10 to being a 17 out of 20? </a:t>
            </a:r>
          </a:p>
          <a:p>
            <a:pPr marL="342900" indent="-342900" fontAlgn="auto">
              <a:spcBef>
                <a:spcPct val="20000"/>
              </a:spcBef>
              <a:spcAft>
                <a:spcPts val="0"/>
              </a:spcAft>
              <a:defRPr/>
            </a:pPr>
            <a:endParaRPr lang="en-US" sz="2400" kern="0" dirty="0">
              <a:latin typeface="Arial (Body)"/>
            </a:endParaRPr>
          </a:p>
        </p:txBody>
      </p:sp>
      <p:sp>
        <p:nvSpPr>
          <p:cNvPr id="19" name="Rectangle 3"/>
          <p:cNvSpPr txBox="1">
            <a:spLocks noChangeArrowheads="1"/>
          </p:cNvSpPr>
          <p:nvPr/>
        </p:nvSpPr>
        <p:spPr bwMode="auto">
          <a:xfrm>
            <a:off x="357188" y="5340350"/>
            <a:ext cx="8358187" cy="857250"/>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400" dirty="0">
                <a:latin typeface="Arial (Body)"/>
              </a:rPr>
              <a:t>Through exploratory discussions or reading, identify those with the highest expected return.</a:t>
            </a:r>
          </a:p>
          <a:p>
            <a:pPr marL="342900" indent="-342900" fontAlgn="auto">
              <a:spcBef>
                <a:spcPct val="20000"/>
              </a:spcBef>
              <a:spcAft>
                <a:spcPts val="0"/>
              </a:spcAft>
              <a:defRPr/>
            </a:pPr>
            <a:endParaRPr lang="en-AU" sz="2400" dirty="0">
              <a:latin typeface="Arial (Body)"/>
            </a:endParaRPr>
          </a:p>
          <a:p>
            <a:pPr marL="342900" indent="-342900" fontAlgn="auto">
              <a:spcBef>
                <a:spcPct val="20000"/>
              </a:spcBef>
              <a:spcAft>
                <a:spcPts val="0"/>
              </a:spcAft>
              <a:defRPr/>
            </a:pPr>
            <a:endParaRPr lang="en-US" sz="2400" kern="0" dirty="0">
              <a:latin typeface="Arial (Body)"/>
            </a:endParaRPr>
          </a:p>
        </p:txBody>
      </p:sp>
      <p:sp>
        <p:nvSpPr>
          <p:cNvPr id="20" name="Rectangle 3"/>
          <p:cNvSpPr txBox="1">
            <a:spLocks noChangeArrowheads="1"/>
          </p:cNvSpPr>
          <p:nvPr/>
        </p:nvSpPr>
        <p:spPr bwMode="auto">
          <a:xfrm>
            <a:off x="357188" y="4359275"/>
            <a:ext cx="8358187" cy="766763"/>
          </a:xfrm>
          <a:prstGeom prst="rect">
            <a:avLst/>
          </a:prstGeom>
          <a:noFill/>
          <a:ln w="9525">
            <a:noFill/>
            <a:miter lim="800000"/>
            <a:headEnd/>
            <a:tailEnd/>
          </a:ln>
          <a:effectLst/>
        </p:spPr>
        <p:txBody>
          <a:bodyPr/>
          <a:lstStyle/>
          <a:p>
            <a:pPr marL="342900" indent="-342900" fontAlgn="auto">
              <a:spcBef>
                <a:spcPct val="20000"/>
              </a:spcBef>
              <a:spcAft>
                <a:spcPts val="0"/>
              </a:spcAft>
              <a:buFontTx/>
              <a:buChar char="•"/>
              <a:defRPr/>
            </a:pPr>
            <a:r>
              <a:rPr lang="en-AU" sz="2400" dirty="0">
                <a:latin typeface="Arial (Body)"/>
              </a:rPr>
              <a:t>Where do you find a book, course or mentor to get you started?</a:t>
            </a:r>
            <a:endParaRPr lang="en-US" sz="2400" kern="0" dirty="0">
              <a:latin typeface="Arial (Body)"/>
            </a:endParaRPr>
          </a:p>
        </p:txBody>
      </p:sp>
      <p:pic>
        <p:nvPicPr>
          <p:cNvPr id="197638" name="Picture 14"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0940715-54A6-41F6-898D-5A244296E4FD}" type="slidenum">
              <a:rPr lang="en-AU" sz="1200">
                <a:solidFill>
                  <a:schemeClr val="tx1">
                    <a:tint val="75000"/>
                  </a:schemeClr>
                </a:solidFill>
                <a:latin typeface="+mn-lt"/>
              </a:rPr>
              <a:pPr algn="r" fontAlgn="auto">
                <a:spcBef>
                  <a:spcPts val="0"/>
                </a:spcBef>
                <a:spcAft>
                  <a:spcPts val="0"/>
                </a:spcAft>
                <a:defRPr/>
              </a:pPr>
              <a:t>45</a:t>
            </a:fld>
            <a:endParaRPr lang="en-AU" sz="1200">
              <a:solidFill>
                <a:schemeClr val="tx1">
                  <a:tint val="75000"/>
                </a:schemeClr>
              </a:solidFill>
              <a:latin typeface="+mn-lt"/>
            </a:endParaRPr>
          </a:p>
        </p:txBody>
      </p:sp>
      <p:sp>
        <p:nvSpPr>
          <p:cNvPr id="199682" name="Rectangle 2"/>
          <p:cNvSpPr txBox="1">
            <a:spLocks noChangeArrowheads="1"/>
          </p:cNvSpPr>
          <p:nvPr/>
        </p:nvSpPr>
        <p:spPr bwMode="auto">
          <a:xfrm>
            <a:off x="468313" y="1357313"/>
            <a:ext cx="8229600" cy="720725"/>
          </a:xfrm>
          <a:prstGeom prst="rect">
            <a:avLst/>
          </a:prstGeom>
          <a:noFill/>
          <a:ln w="9525">
            <a:noFill/>
            <a:miter lim="800000"/>
            <a:headEnd/>
            <a:tailEnd/>
          </a:ln>
        </p:spPr>
        <p:txBody>
          <a:bodyPr anchor="ctr"/>
          <a:lstStyle/>
          <a:p>
            <a:pPr algn="ctr"/>
            <a:r>
              <a:rPr lang="en-US" sz="3500" b="1">
                <a:solidFill>
                  <a:srgbClr val="7F7F7F"/>
                </a:solidFill>
                <a:cs typeface="Arial" charset="0"/>
              </a:rPr>
              <a:t>Core messages</a:t>
            </a:r>
            <a:endParaRPr lang="en-AU" sz="3500" b="1">
              <a:solidFill>
                <a:srgbClr val="7F7F7F"/>
              </a:solidFill>
              <a:cs typeface="Arial" charset="0"/>
            </a:endParaRPr>
          </a:p>
        </p:txBody>
      </p:sp>
      <p:sp>
        <p:nvSpPr>
          <p:cNvPr id="199683" name="Rectangle 3"/>
          <p:cNvSpPr txBox="1">
            <a:spLocks noChangeArrowheads="1"/>
          </p:cNvSpPr>
          <p:nvPr/>
        </p:nvSpPr>
        <p:spPr bwMode="auto">
          <a:xfrm>
            <a:off x="357188" y="2357438"/>
            <a:ext cx="8358187" cy="1000125"/>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Your life is your responsibility – you set the rules </a:t>
            </a:r>
            <a:r>
              <a:rPr lang="en-AU" sz="2400">
                <a:latin typeface="Arial (Body)"/>
              </a:rPr>
              <a:t> </a:t>
            </a:r>
          </a:p>
          <a:p>
            <a:pPr marL="342900" indent="-342900">
              <a:spcBef>
                <a:spcPct val="20000"/>
              </a:spcBef>
            </a:pPr>
            <a:endParaRPr lang="en-US" sz="2400">
              <a:latin typeface="Arial (Body)"/>
            </a:endParaRPr>
          </a:p>
        </p:txBody>
      </p:sp>
      <p:sp>
        <p:nvSpPr>
          <p:cNvPr id="199684" name="Rectangle 3"/>
          <p:cNvSpPr txBox="1">
            <a:spLocks noChangeArrowheads="1"/>
          </p:cNvSpPr>
          <p:nvPr/>
        </p:nvSpPr>
        <p:spPr bwMode="auto">
          <a:xfrm>
            <a:off x="357188" y="4371975"/>
            <a:ext cx="8358187" cy="857250"/>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Envisage the big drivers of financial capital operating in human and social capital and use them to identify big opportunities for investment in your life </a:t>
            </a:r>
          </a:p>
        </p:txBody>
      </p:sp>
      <p:sp>
        <p:nvSpPr>
          <p:cNvPr id="199685" name="Rectangle 3"/>
          <p:cNvSpPr txBox="1">
            <a:spLocks noChangeArrowheads="1"/>
          </p:cNvSpPr>
          <p:nvPr/>
        </p:nvSpPr>
        <p:spPr bwMode="auto">
          <a:xfrm>
            <a:off x="357188" y="3022600"/>
            <a:ext cx="8358187" cy="766763"/>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Decide how you best invest your time and energy. Think of your Life Capital in its human, social and financial dimensions - and the balance between them </a:t>
            </a:r>
          </a:p>
        </p:txBody>
      </p:sp>
      <p:pic>
        <p:nvPicPr>
          <p:cNvPr id="199686" name="Picture 7"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A3EEC44-F940-4E16-87AC-6B83A8C86288}" type="slidenum">
              <a:rPr lang="en-AU" sz="1200">
                <a:solidFill>
                  <a:schemeClr val="tx1">
                    <a:tint val="75000"/>
                  </a:schemeClr>
                </a:solidFill>
                <a:latin typeface="+mn-lt"/>
              </a:rPr>
              <a:pPr algn="r" fontAlgn="auto">
                <a:spcBef>
                  <a:spcPts val="0"/>
                </a:spcBef>
                <a:spcAft>
                  <a:spcPts val="0"/>
                </a:spcAft>
                <a:defRPr/>
              </a:pPr>
              <a:t>46</a:t>
            </a:fld>
            <a:endParaRPr lang="en-AU" sz="1200">
              <a:solidFill>
                <a:schemeClr val="tx1">
                  <a:tint val="75000"/>
                </a:schemeClr>
              </a:solidFill>
              <a:latin typeface="+mn-lt"/>
            </a:endParaRPr>
          </a:p>
        </p:txBody>
      </p:sp>
      <p:sp>
        <p:nvSpPr>
          <p:cNvPr id="201730" name="Rectangle 3"/>
          <p:cNvSpPr txBox="1">
            <a:spLocks noChangeArrowheads="1"/>
          </p:cNvSpPr>
          <p:nvPr/>
        </p:nvSpPr>
        <p:spPr bwMode="auto">
          <a:xfrm>
            <a:off x="357188" y="1628775"/>
            <a:ext cx="8358187" cy="1000125"/>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Capitalise on accelerators – one of the very powerful ones is engaged conversation </a:t>
            </a:r>
          </a:p>
        </p:txBody>
      </p:sp>
      <p:sp>
        <p:nvSpPr>
          <p:cNvPr id="201731" name="Rectangle 3"/>
          <p:cNvSpPr txBox="1">
            <a:spLocks noChangeArrowheads="1"/>
          </p:cNvSpPr>
          <p:nvPr/>
        </p:nvSpPr>
        <p:spPr bwMode="auto">
          <a:xfrm>
            <a:off x="357188" y="3429000"/>
            <a:ext cx="8358187" cy="857250"/>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Opportunity loss is a huge concept. Some habits lead to recurrent loss of opportunities – an even huger concept. Look for opportunities to change them into habits which regularly lead to opportunities. </a:t>
            </a:r>
          </a:p>
        </p:txBody>
      </p:sp>
      <p:sp>
        <p:nvSpPr>
          <p:cNvPr id="201732" name="Rectangle 3"/>
          <p:cNvSpPr txBox="1">
            <a:spLocks noChangeArrowheads="1"/>
          </p:cNvSpPr>
          <p:nvPr/>
        </p:nvSpPr>
        <p:spPr bwMode="auto">
          <a:xfrm>
            <a:off x="357188" y="2708275"/>
            <a:ext cx="8358187" cy="766763"/>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If you’re unsure, have the courage to ask </a:t>
            </a:r>
          </a:p>
        </p:txBody>
      </p:sp>
      <p:pic>
        <p:nvPicPr>
          <p:cNvPr id="201733" name="Picture 7" descr="img_FerrierHodsonLogo"/>
          <p:cNvPicPr>
            <a:picLocks noChangeAspect="1" noChangeArrowheads="1"/>
          </p:cNvPicPr>
          <p:nvPr/>
        </p:nvPicPr>
        <p:blipFill>
          <a:blip r:embed="rId3"/>
          <a:srcRect/>
          <a:stretch>
            <a:fillRect/>
          </a:stretch>
        </p:blipFill>
        <p:spPr bwMode="auto">
          <a:xfrm>
            <a:off x="250825" y="188913"/>
            <a:ext cx="2428875" cy="762000"/>
          </a:xfrm>
          <a:prstGeom prst="rect">
            <a:avLst/>
          </a:prstGeom>
          <a:noFill/>
          <a:ln w="9525">
            <a:noFill/>
            <a:miter lim="800000"/>
            <a:headEnd/>
            <a:tailEnd/>
          </a:ln>
        </p:spPr>
      </p:pic>
      <p:sp>
        <p:nvSpPr>
          <p:cNvPr id="201734" name="Rectangle 3"/>
          <p:cNvSpPr txBox="1">
            <a:spLocks noChangeArrowheads="1"/>
          </p:cNvSpPr>
          <p:nvPr/>
        </p:nvSpPr>
        <p:spPr bwMode="auto">
          <a:xfrm>
            <a:off x="250825" y="5229225"/>
            <a:ext cx="8358188" cy="857250"/>
          </a:xfrm>
          <a:prstGeom prst="rect">
            <a:avLst/>
          </a:prstGeom>
          <a:noFill/>
          <a:ln w="9525">
            <a:noFill/>
            <a:miter lim="800000"/>
            <a:headEnd/>
            <a:tailEnd/>
          </a:ln>
        </p:spPr>
        <p:txBody>
          <a:bodyPr/>
          <a:lstStyle/>
          <a:p>
            <a:pPr marL="342900" indent="-342900">
              <a:spcBef>
                <a:spcPct val="20000"/>
              </a:spcBef>
              <a:buFontTx/>
              <a:buChar char="•"/>
            </a:pPr>
            <a:endParaRPr lang="en-US" sz="2400">
              <a:latin typeface="Arial (Body)"/>
            </a:endParaRPr>
          </a:p>
        </p:txBody>
      </p:sp>
      <p:sp>
        <p:nvSpPr>
          <p:cNvPr id="201735" name="Rectangle 3"/>
          <p:cNvSpPr txBox="1">
            <a:spLocks noChangeArrowheads="1"/>
          </p:cNvSpPr>
          <p:nvPr/>
        </p:nvSpPr>
        <p:spPr bwMode="auto">
          <a:xfrm>
            <a:off x="357188" y="5229225"/>
            <a:ext cx="8358187" cy="857250"/>
          </a:xfrm>
          <a:prstGeom prst="rect">
            <a:avLst/>
          </a:prstGeom>
          <a:noFill/>
          <a:ln w="9525">
            <a:noFill/>
            <a:miter lim="800000"/>
            <a:headEnd/>
            <a:tailEnd/>
          </a:ln>
        </p:spPr>
        <p:txBody>
          <a:bodyPr/>
          <a:lstStyle/>
          <a:p>
            <a:pPr marL="342900" indent="-342900">
              <a:spcBef>
                <a:spcPct val="20000"/>
              </a:spcBef>
              <a:buFontTx/>
              <a:buChar char="•"/>
            </a:pPr>
            <a:r>
              <a:rPr lang="en-US" sz="2400">
                <a:latin typeface="Arial (Body)"/>
              </a:rPr>
              <a:t>Don’t underestimate how big the opportunities can be in learning – keep looking for new dimensions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5C82D5DD-7EDB-40B7-A462-1847D144AB0B}" type="slidenum">
              <a:rPr lang="en-AU"/>
              <a:pPr>
                <a:defRPr/>
              </a:pPr>
              <a:t>5</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dirty="0"/>
          </a:p>
        </p:txBody>
      </p:sp>
      <p:pic>
        <p:nvPicPr>
          <p:cNvPr id="22531" name="Picture 2" descr="C:\Users\ian\Pictures\2009-04-02\066.JPG"/>
          <p:cNvPicPr>
            <a:picLocks noChangeAspect="1" noChangeArrowheads="1"/>
          </p:cNvPicPr>
          <p:nvPr/>
        </p:nvPicPr>
        <p:blipFill>
          <a:blip r:embed="rId3"/>
          <a:srcRect t="18202"/>
          <a:stretch>
            <a:fillRect/>
          </a:stretch>
        </p:blipFill>
        <p:spPr bwMode="auto">
          <a:xfrm>
            <a:off x="857250" y="1352550"/>
            <a:ext cx="7493000" cy="4597400"/>
          </a:xfrm>
          <a:prstGeom prst="rect">
            <a:avLst/>
          </a:prstGeom>
          <a:noFill/>
          <a:ln w="9525">
            <a:noFill/>
            <a:miter lim="800000"/>
            <a:headEnd/>
            <a:tailEnd/>
          </a:ln>
        </p:spPr>
      </p:pic>
      <p:pic>
        <p:nvPicPr>
          <p:cNvPr id="22532" name="Picture 12"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02FE41A1-A304-4DFE-9E4E-A43BF9349DF0}" type="slidenum">
              <a:rPr lang="en-AU"/>
              <a:pPr>
                <a:defRPr/>
              </a:pPr>
              <a:t>6</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a:p>
        </p:txBody>
      </p:sp>
      <p:pic>
        <p:nvPicPr>
          <p:cNvPr id="24579" name="Picture 2" descr="C:\Users\ian\Pictures\2009-04-02\085.JPG"/>
          <p:cNvPicPr>
            <a:picLocks noChangeAspect="1" noChangeArrowheads="1"/>
          </p:cNvPicPr>
          <p:nvPr/>
        </p:nvPicPr>
        <p:blipFill>
          <a:blip r:embed="rId3"/>
          <a:srcRect b="6332"/>
          <a:stretch>
            <a:fillRect/>
          </a:stretch>
        </p:blipFill>
        <p:spPr bwMode="auto">
          <a:xfrm>
            <a:off x="1285875" y="1314450"/>
            <a:ext cx="6572250" cy="4635500"/>
          </a:xfrm>
          <a:prstGeom prst="rect">
            <a:avLst/>
          </a:prstGeom>
          <a:noFill/>
          <a:ln w="9525">
            <a:noFill/>
            <a:miter lim="800000"/>
            <a:headEnd/>
            <a:tailEnd/>
          </a:ln>
        </p:spPr>
      </p:pic>
      <p:pic>
        <p:nvPicPr>
          <p:cNvPr id="24580" name="Picture 12"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855933CD-A98D-4A1D-8488-3EAE4886074C}" type="slidenum">
              <a:rPr lang="en-AU"/>
              <a:pPr>
                <a:defRPr/>
              </a:pPr>
              <a:t>7</a:t>
            </a:fld>
            <a:endParaRPr lang="en-AU"/>
          </a:p>
        </p:txBody>
      </p:sp>
      <p:sp>
        <p:nvSpPr>
          <p:cNvPr id="15" name="Subtitle 14"/>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AU"/>
          </a:p>
        </p:txBody>
      </p:sp>
      <p:pic>
        <p:nvPicPr>
          <p:cNvPr id="26627" name="Picture 2" descr="C:\Users\ian\Pictures\2009-04-02\076.JPG"/>
          <p:cNvPicPr>
            <a:picLocks noChangeAspect="1" noChangeArrowheads="1"/>
          </p:cNvPicPr>
          <p:nvPr/>
        </p:nvPicPr>
        <p:blipFill>
          <a:blip r:embed="rId3"/>
          <a:srcRect t="9082" b="6641"/>
          <a:stretch>
            <a:fillRect/>
          </a:stretch>
        </p:blipFill>
        <p:spPr bwMode="auto">
          <a:xfrm>
            <a:off x="857250" y="1566863"/>
            <a:ext cx="7500938" cy="4741862"/>
          </a:xfrm>
          <a:prstGeom prst="rect">
            <a:avLst/>
          </a:prstGeom>
          <a:noFill/>
          <a:ln w="9525">
            <a:noFill/>
            <a:miter lim="800000"/>
            <a:headEnd/>
            <a:tailEnd/>
          </a:ln>
        </p:spPr>
      </p:pic>
      <p:pic>
        <p:nvPicPr>
          <p:cNvPr id="26628" name="Picture 12"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924CCCBB-1838-4511-B954-65104AA85F60}" type="slidenum">
              <a:rPr lang="en-AU"/>
              <a:pPr>
                <a:defRPr/>
              </a:pPr>
              <a:t>8</a:t>
            </a:fld>
            <a:endParaRPr lang="en-AU"/>
          </a:p>
        </p:txBody>
      </p:sp>
      <p:pic>
        <p:nvPicPr>
          <p:cNvPr id="28674" name="Picture 2" descr="C:\Users\ian\Pictures\2009-04-02\071.JPG"/>
          <p:cNvPicPr>
            <a:picLocks noChangeAspect="1" noChangeArrowheads="1"/>
          </p:cNvPicPr>
          <p:nvPr/>
        </p:nvPicPr>
        <p:blipFill>
          <a:blip r:embed="rId3"/>
          <a:srcRect t="17708" b="14583"/>
          <a:stretch>
            <a:fillRect/>
          </a:stretch>
        </p:blipFill>
        <p:spPr bwMode="auto">
          <a:xfrm>
            <a:off x="2000250" y="1306513"/>
            <a:ext cx="5143500" cy="4643437"/>
          </a:xfrm>
          <a:prstGeom prst="rect">
            <a:avLst/>
          </a:prstGeom>
          <a:noFill/>
          <a:ln w="9525">
            <a:noFill/>
            <a:miter lim="800000"/>
            <a:headEnd/>
            <a:tailEnd/>
          </a:ln>
        </p:spPr>
      </p:pic>
      <p:pic>
        <p:nvPicPr>
          <p:cNvPr id="28675" name="Picture 11" descr="img_FerrierHodsonLogo"/>
          <p:cNvPicPr>
            <a:picLocks noChangeAspect="1" noChangeArrowheads="1"/>
          </p:cNvPicPr>
          <p:nvPr/>
        </p:nvPicPr>
        <p:blipFill>
          <a:blip r:embed="rId4"/>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p:cNvSpPr>
            <a:spLocks noGrp="1"/>
          </p:cNvSpPr>
          <p:nvPr>
            <p:ph type="sldNum" sz="quarter" idx="12"/>
          </p:nvPr>
        </p:nvSpPr>
        <p:spPr/>
        <p:txBody>
          <a:bodyPr/>
          <a:lstStyle/>
          <a:p>
            <a:pPr>
              <a:defRPr/>
            </a:pPr>
            <a:fld id="{54733682-1BAE-4B00-8E37-6235446C8767}" type="slidenum">
              <a:rPr lang="en-AU"/>
              <a:pPr>
                <a:defRPr/>
              </a:pPr>
              <a:t>9</a:t>
            </a:fld>
            <a:endParaRPr lang="en-AU"/>
          </a:p>
        </p:txBody>
      </p:sp>
      <p:pic>
        <p:nvPicPr>
          <p:cNvPr id="30722" name="Picture 2" descr="C:\Users\ian\Pictures\2009-04-02\061.JPG"/>
          <p:cNvPicPr>
            <a:picLocks noChangeAspect="1" noChangeArrowheads="1"/>
          </p:cNvPicPr>
          <p:nvPr/>
        </p:nvPicPr>
        <p:blipFill>
          <a:blip r:embed="rId3"/>
          <a:srcRect t="15625" b="3125"/>
          <a:stretch>
            <a:fillRect/>
          </a:stretch>
        </p:blipFill>
        <p:spPr bwMode="auto">
          <a:xfrm>
            <a:off x="142875" y="1306513"/>
            <a:ext cx="4286250" cy="4643437"/>
          </a:xfrm>
          <a:prstGeom prst="rect">
            <a:avLst/>
          </a:prstGeom>
          <a:noFill/>
          <a:ln w="9525">
            <a:noFill/>
            <a:miter lim="800000"/>
            <a:headEnd/>
            <a:tailEnd/>
          </a:ln>
        </p:spPr>
      </p:pic>
      <p:pic>
        <p:nvPicPr>
          <p:cNvPr id="30723" name="Picture 3" descr="C:\Users\ian\Pictures\2009-04-02\080.JPG"/>
          <p:cNvPicPr>
            <a:picLocks noChangeAspect="1" noChangeArrowheads="1"/>
          </p:cNvPicPr>
          <p:nvPr/>
        </p:nvPicPr>
        <p:blipFill>
          <a:blip r:embed="rId4"/>
          <a:srcRect t="26041" r="10492"/>
          <a:stretch>
            <a:fillRect/>
          </a:stretch>
        </p:blipFill>
        <p:spPr bwMode="auto">
          <a:xfrm>
            <a:off x="4714875" y="1306513"/>
            <a:ext cx="4214813" cy="4643437"/>
          </a:xfrm>
          <a:prstGeom prst="rect">
            <a:avLst/>
          </a:prstGeom>
          <a:noFill/>
          <a:ln w="9525">
            <a:noFill/>
            <a:miter lim="800000"/>
            <a:headEnd/>
            <a:tailEnd/>
          </a:ln>
        </p:spPr>
      </p:pic>
      <p:pic>
        <p:nvPicPr>
          <p:cNvPr id="30724" name="Picture 12" descr="img_FerrierHodsonLogo"/>
          <p:cNvPicPr>
            <a:picLocks noChangeAspect="1" noChangeArrowheads="1"/>
          </p:cNvPicPr>
          <p:nvPr/>
        </p:nvPicPr>
        <p:blipFill>
          <a:blip r:embed="rId5"/>
          <a:srcRect/>
          <a:stretch>
            <a:fillRect/>
          </a:stretch>
        </p:blipFill>
        <p:spPr bwMode="auto">
          <a:xfrm>
            <a:off x="250825" y="188913"/>
            <a:ext cx="2428875"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2537</TotalTime>
  <Words>1251</Words>
  <Application>Microsoft Office PowerPoint</Application>
  <PresentationFormat>On-screen Show (4:3)</PresentationFormat>
  <Paragraphs>320</Paragraphs>
  <Slides>46</Slides>
  <Notes>46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Times New Roman</vt:lpstr>
      <vt:lpstr>Arial (Body)</vt:lpstr>
      <vt:lpstr>Office Theme</vt:lpstr>
      <vt:lpstr>LIFE CAPITAL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www.investing-in-your-life.com </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ian</dc:creator>
  <cp:lastModifiedBy>ian</cp:lastModifiedBy>
  <cp:revision>50</cp:revision>
  <dcterms:created xsi:type="dcterms:W3CDTF">2009-06-19T00:12:09Z</dcterms:created>
  <dcterms:modified xsi:type="dcterms:W3CDTF">2009-10-12T21:11:26Z</dcterms:modified>
</cp:coreProperties>
</file>